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6" r:id="rId3"/>
  </p:sldMasterIdLst>
  <p:notesMasterIdLst>
    <p:notesMasterId r:id="rId33"/>
  </p:notesMasterIdLst>
  <p:sldIdLst>
    <p:sldId id="258" r:id="rId4"/>
    <p:sldId id="310" r:id="rId5"/>
    <p:sldId id="287" r:id="rId6"/>
    <p:sldId id="309" r:id="rId7"/>
    <p:sldId id="308" r:id="rId8"/>
    <p:sldId id="307" r:id="rId9"/>
    <p:sldId id="311" r:id="rId10"/>
    <p:sldId id="288" r:id="rId11"/>
    <p:sldId id="289" r:id="rId12"/>
    <p:sldId id="290" r:id="rId13"/>
    <p:sldId id="291" r:id="rId14"/>
    <p:sldId id="292" r:id="rId15"/>
    <p:sldId id="313" r:id="rId16"/>
    <p:sldId id="314" r:id="rId17"/>
    <p:sldId id="273" r:id="rId18"/>
    <p:sldId id="315" r:id="rId19"/>
    <p:sldId id="269" r:id="rId20"/>
    <p:sldId id="293" r:id="rId21"/>
    <p:sldId id="283" r:id="rId22"/>
    <p:sldId id="261" r:id="rId23"/>
    <p:sldId id="312" r:id="rId24"/>
    <p:sldId id="300" r:id="rId25"/>
    <p:sldId id="295" r:id="rId26"/>
    <p:sldId id="303" r:id="rId27"/>
    <p:sldId id="304" r:id="rId28"/>
    <p:sldId id="305" r:id="rId29"/>
    <p:sldId id="306" r:id="rId30"/>
    <p:sldId id="301" r:id="rId31"/>
    <p:sldId id="299" r:id="rId3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andra Atkinson" initials="AA" lastIdx="5" clrIdx="0">
    <p:extLst>
      <p:ext uri="{19B8F6BF-5375-455C-9EA6-DF929625EA0E}">
        <p15:presenceInfo xmlns:p15="http://schemas.microsoft.com/office/powerpoint/2012/main" userId="S-1-5-21-3949422735-294789161-1427882308-286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BA0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884" autoAdjust="0"/>
  </p:normalViewPr>
  <p:slideViewPr>
    <p:cSldViewPr snapToGrid="0">
      <p:cViewPr varScale="1">
        <p:scale>
          <a:sx n="139" d="100"/>
          <a:sy n="139" d="100"/>
        </p:scale>
        <p:origin x="702" y="12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5ADF73-3DAC-4310-8EC6-74548D68B319}"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B7E5E5-53D2-406A-A781-2A7823B64DDC}" type="slidenum">
              <a:rPr lang="en-US" smtClean="0"/>
              <a:t>‹#›</a:t>
            </a:fld>
            <a:endParaRPr lang="en-US"/>
          </a:p>
        </p:txBody>
      </p:sp>
    </p:spTree>
    <p:extLst>
      <p:ext uri="{BB962C8B-B14F-4D97-AF65-F5344CB8AC3E}">
        <p14:creationId xmlns:p14="http://schemas.microsoft.com/office/powerpoint/2010/main" val="1972570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1</a:t>
            </a:fld>
            <a:endParaRPr lang="en-US"/>
          </a:p>
        </p:txBody>
      </p:sp>
    </p:spTree>
    <p:extLst>
      <p:ext uri="{BB962C8B-B14F-4D97-AF65-F5344CB8AC3E}">
        <p14:creationId xmlns:p14="http://schemas.microsoft.com/office/powerpoint/2010/main" val="3184734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2</a:t>
            </a:fld>
            <a:endParaRPr lang="en-US"/>
          </a:p>
        </p:txBody>
      </p:sp>
    </p:spTree>
    <p:extLst>
      <p:ext uri="{BB962C8B-B14F-4D97-AF65-F5344CB8AC3E}">
        <p14:creationId xmlns:p14="http://schemas.microsoft.com/office/powerpoint/2010/main" val="172889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JoAnne</a:t>
            </a:r>
          </a:p>
          <a:p>
            <a:endParaRPr lang="en-CA" dirty="0"/>
          </a:p>
          <a:p>
            <a:r>
              <a:rPr lang="en-CA" dirty="0" smtClean="0"/>
              <a:t>Before we begin, we wanted to start with a land acknowledgement as Council does at the start of each Council meeting. Given the subject matter of tonight’s presentation it is all the more important to acknowledge….</a:t>
            </a: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9B342-BF19-4FE9-A861-1C0968F617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782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4</a:t>
            </a:fld>
            <a:endParaRPr lang="en-US"/>
          </a:p>
        </p:txBody>
      </p:sp>
    </p:spTree>
    <p:extLst>
      <p:ext uri="{BB962C8B-B14F-4D97-AF65-F5344CB8AC3E}">
        <p14:creationId xmlns:p14="http://schemas.microsoft.com/office/powerpoint/2010/main" val="801086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5</a:t>
            </a:fld>
            <a:endParaRPr lang="en-US"/>
          </a:p>
        </p:txBody>
      </p:sp>
    </p:spTree>
    <p:extLst>
      <p:ext uri="{BB962C8B-B14F-4D97-AF65-F5344CB8AC3E}">
        <p14:creationId xmlns:p14="http://schemas.microsoft.com/office/powerpoint/2010/main" val="3146125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6</a:t>
            </a:fld>
            <a:endParaRPr lang="en-US"/>
          </a:p>
        </p:txBody>
      </p:sp>
    </p:spTree>
    <p:extLst>
      <p:ext uri="{BB962C8B-B14F-4D97-AF65-F5344CB8AC3E}">
        <p14:creationId xmlns:p14="http://schemas.microsoft.com/office/powerpoint/2010/main" val="1558162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Jim</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7</a:t>
            </a:fld>
            <a:endParaRPr lang="en-US"/>
          </a:p>
        </p:txBody>
      </p:sp>
    </p:spTree>
    <p:extLst>
      <p:ext uri="{BB962C8B-B14F-4D97-AF65-F5344CB8AC3E}">
        <p14:creationId xmlns:p14="http://schemas.microsoft.com/office/powerpoint/2010/main" val="2817740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JoAnne</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14</a:t>
            </a:fld>
            <a:endParaRPr lang="en-US"/>
          </a:p>
        </p:txBody>
      </p:sp>
    </p:spTree>
    <p:extLst>
      <p:ext uri="{BB962C8B-B14F-4D97-AF65-F5344CB8AC3E}">
        <p14:creationId xmlns:p14="http://schemas.microsoft.com/office/powerpoint/2010/main" val="3867298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15</a:t>
            </a:fld>
            <a:endParaRPr lang="en-US" dirty="0"/>
          </a:p>
        </p:txBody>
      </p:sp>
    </p:spTree>
    <p:extLst>
      <p:ext uri="{BB962C8B-B14F-4D97-AF65-F5344CB8AC3E}">
        <p14:creationId xmlns:p14="http://schemas.microsoft.com/office/powerpoint/2010/main" val="2747578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Deanie</a:t>
            </a:r>
            <a:r>
              <a:rPr lang="en-US" baseline="0" dirty="0" smtClean="0"/>
              <a:t> Presents</a:t>
            </a:r>
            <a:endParaRPr lang="en-CA" dirty="0"/>
          </a:p>
        </p:txBody>
      </p:sp>
      <p:sp>
        <p:nvSpPr>
          <p:cNvPr id="4" name="Slide Number Placeholder 3"/>
          <p:cNvSpPr>
            <a:spLocks noGrp="1"/>
          </p:cNvSpPr>
          <p:nvPr>
            <p:ph type="sldNum" sz="quarter" idx="10"/>
          </p:nvPr>
        </p:nvSpPr>
        <p:spPr/>
        <p:txBody>
          <a:bodyPr/>
          <a:lstStyle/>
          <a:p>
            <a:pPr marL="0" marR="0" lvl="0" indent="0" algn="r" defTabSz="466801" rtl="0" eaLnBrk="1" fontAlgn="auto" latinLnBrk="0" hangingPunct="1">
              <a:lnSpc>
                <a:spcPct val="100000"/>
              </a:lnSpc>
              <a:spcBef>
                <a:spcPts val="0"/>
              </a:spcBef>
              <a:spcAft>
                <a:spcPts val="0"/>
              </a:spcAft>
              <a:buClrTx/>
              <a:buSzTx/>
              <a:buFontTx/>
              <a:buNone/>
              <a:tabLst/>
              <a:defRPr/>
            </a:pPr>
            <a:fld id="{29CC1BCB-0205-49C4-AA3A-CF87ABA492E5}" type="slidenum">
              <a:rPr kumimoji="0" lang="en-CA"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801"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873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20</a:t>
            </a:fld>
            <a:endParaRPr lang="en-US"/>
          </a:p>
        </p:txBody>
      </p:sp>
    </p:spTree>
    <p:extLst>
      <p:ext uri="{BB962C8B-B14F-4D97-AF65-F5344CB8AC3E}">
        <p14:creationId xmlns:p14="http://schemas.microsoft.com/office/powerpoint/2010/main" val="3345666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Jim Bauer</a:t>
            </a:r>
            <a:endParaRPr lang="en-US" dirty="0"/>
          </a:p>
        </p:txBody>
      </p:sp>
      <p:sp>
        <p:nvSpPr>
          <p:cNvPr id="4" name="Slide Number Placeholder 3"/>
          <p:cNvSpPr>
            <a:spLocks noGrp="1"/>
          </p:cNvSpPr>
          <p:nvPr>
            <p:ph type="sldNum" sz="quarter" idx="10"/>
          </p:nvPr>
        </p:nvSpPr>
        <p:spPr/>
        <p:txBody>
          <a:bodyPr/>
          <a:lstStyle/>
          <a:p>
            <a:fld id="{9DB7E5E5-53D2-406A-A781-2A7823B64DDC}" type="slidenum">
              <a:rPr lang="en-US" smtClean="0"/>
              <a:t>21</a:t>
            </a:fld>
            <a:endParaRPr lang="en-US"/>
          </a:p>
        </p:txBody>
      </p:sp>
    </p:spTree>
    <p:extLst>
      <p:ext uri="{BB962C8B-B14F-4D97-AF65-F5344CB8AC3E}">
        <p14:creationId xmlns:p14="http://schemas.microsoft.com/office/powerpoint/2010/main" val="3352264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16- 19: Suggest making text more visible for folks with eyesight trouble.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Also could be helpful to make the color of the “proposed buildings” brighter and stand out more so it’s easy for residents to read and match the building labels in the map to what the title says.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 Slide 16: changing “</a:t>
            </a:r>
            <a:r>
              <a:rPr lang="en-US" sz="1200" kern="1200" dirty="0" err="1" smtClean="0">
                <a:solidFill>
                  <a:schemeClr val="tx1"/>
                </a:solidFill>
                <a:effectLst/>
                <a:latin typeface="+mn-lt"/>
                <a:ea typeface="+mn-ea"/>
                <a:cs typeface="+mn-cs"/>
              </a:rPr>
              <a:t>winskill</a:t>
            </a:r>
            <a:r>
              <a:rPr lang="en-US" sz="1200" kern="1200" dirty="0" smtClean="0">
                <a:solidFill>
                  <a:schemeClr val="tx1"/>
                </a:solidFill>
                <a:effectLst/>
                <a:latin typeface="+mn-lt"/>
                <a:ea typeface="+mn-ea"/>
                <a:cs typeface="+mn-cs"/>
              </a:rPr>
              <a:t> recreation </a:t>
            </a:r>
            <a:r>
              <a:rPr lang="en-US" sz="1200" kern="1200" dirty="0" err="1" smtClean="0">
                <a:solidFill>
                  <a:schemeClr val="tx1"/>
                </a:solidFill>
                <a:effectLst/>
                <a:latin typeface="+mn-lt"/>
                <a:ea typeface="+mn-ea"/>
                <a:cs typeface="+mn-cs"/>
              </a:rPr>
              <a:t>centre</a:t>
            </a:r>
            <a:r>
              <a:rPr lang="en-US" sz="1200" kern="1200" dirty="0" smtClean="0">
                <a:solidFill>
                  <a:schemeClr val="tx1"/>
                </a:solidFill>
                <a:effectLst/>
                <a:latin typeface="+mn-lt"/>
                <a:ea typeface="+mn-ea"/>
                <a:cs typeface="+mn-cs"/>
              </a:rPr>
              <a:t>” to “Current 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24</a:t>
            </a:fld>
            <a:endParaRPr lang="en-US"/>
          </a:p>
        </p:txBody>
      </p:sp>
    </p:spTree>
    <p:extLst>
      <p:ext uri="{BB962C8B-B14F-4D97-AF65-F5344CB8AC3E}">
        <p14:creationId xmlns:p14="http://schemas.microsoft.com/office/powerpoint/2010/main" val="1798172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25</a:t>
            </a:fld>
            <a:endParaRPr lang="en-US"/>
          </a:p>
        </p:txBody>
      </p:sp>
    </p:spTree>
    <p:extLst>
      <p:ext uri="{BB962C8B-B14F-4D97-AF65-F5344CB8AC3E}">
        <p14:creationId xmlns:p14="http://schemas.microsoft.com/office/powerpoint/2010/main" val="3248022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26</a:t>
            </a:fld>
            <a:endParaRPr lang="en-US"/>
          </a:p>
        </p:txBody>
      </p:sp>
    </p:spTree>
    <p:extLst>
      <p:ext uri="{BB962C8B-B14F-4D97-AF65-F5344CB8AC3E}">
        <p14:creationId xmlns:p14="http://schemas.microsoft.com/office/powerpoint/2010/main" val="385192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Suggest changing “proposed building” to Option 3</a:t>
            </a:r>
            <a:endParaRPr lang="en-CA" dirty="0" smtClean="0"/>
          </a:p>
          <a:p>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27</a:t>
            </a:fld>
            <a:endParaRPr lang="en-US"/>
          </a:p>
        </p:txBody>
      </p:sp>
    </p:spTree>
    <p:extLst>
      <p:ext uri="{BB962C8B-B14F-4D97-AF65-F5344CB8AC3E}">
        <p14:creationId xmlns:p14="http://schemas.microsoft.com/office/powerpoint/2010/main" val="3804371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28</a:t>
            </a:fld>
            <a:endParaRPr lang="en-US"/>
          </a:p>
        </p:txBody>
      </p:sp>
    </p:spTree>
    <p:extLst>
      <p:ext uri="{BB962C8B-B14F-4D97-AF65-F5344CB8AC3E}">
        <p14:creationId xmlns:p14="http://schemas.microsoft.com/office/powerpoint/2010/main" val="884525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9DB7E5E5-53D2-406A-A781-2A7823B64DDC}" type="slidenum">
              <a:rPr lang="en-US" smtClean="0"/>
              <a:t>29</a:t>
            </a:fld>
            <a:endParaRPr lang="en-US"/>
          </a:p>
        </p:txBody>
      </p:sp>
    </p:spTree>
    <p:extLst>
      <p:ext uri="{BB962C8B-B14F-4D97-AF65-F5344CB8AC3E}">
        <p14:creationId xmlns:p14="http://schemas.microsoft.com/office/powerpoint/2010/main" val="1711691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20" y="0"/>
            <a:ext cx="9136560" cy="51435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26" y="151191"/>
            <a:ext cx="2540131" cy="1428823"/>
          </a:xfrm>
          <a:prstGeom prst="rect">
            <a:avLst/>
          </a:prstGeom>
        </p:spPr>
      </p:pic>
      <p:sp>
        <p:nvSpPr>
          <p:cNvPr id="2" name="Title 1"/>
          <p:cNvSpPr>
            <a:spLocks noGrp="1"/>
          </p:cNvSpPr>
          <p:nvPr>
            <p:ph type="ctrTitle"/>
          </p:nvPr>
        </p:nvSpPr>
        <p:spPr>
          <a:xfrm>
            <a:off x="422854" y="1580014"/>
            <a:ext cx="5763342" cy="1017037"/>
          </a:xfrm>
          <a:prstGeom prst="rect">
            <a:avLst/>
          </a:prstGeom>
        </p:spPr>
        <p:txBody>
          <a:bodyPr anchor="t">
            <a:norm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6" name="Text Placeholder 3"/>
          <p:cNvSpPr>
            <a:spLocks noGrp="1"/>
          </p:cNvSpPr>
          <p:nvPr>
            <p:ph type="body" sz="quarter" idx="10" hasCustomPrompt="1"/>
          </p:nvPr>
        </p:nvSpPr>
        <p:spPr>
          <a:xfrm>
            <a:off x="422854" y="2597051"/>
            <a:ext cx="5184844" cy="761624"/>
          </a:xfrm>
          <a:prstGeom prst="rect">
            <a:avLst/>
          </a:prstGeom>
        </p:spPr>
        <p:txBody>
          <a:bodyPr>
            <a:normAutofit/>
          </a:bodyPr>
          <a:lstStyle>
            <a:lvl1pPr marL="0" indent="0">
              <a:buNone/>
              <a:defRPr sz="2400" baseline="0">
                <a:solidFill>
                  <a:schemeClr val="tx1">
                    <a:lumMod val="75000"/>
                    <a:lumOff val="25000"/>
                  </a:schemeClr>
                </a:solidFill>
                <a:latin typeface="+mn-lt"/>
              </a:defRPr>
            </a:lvl1pPr>
            <a:lvl2pPr>
              <a:defRPr sz="2200">
                <a:latin typeface="+mn-lt"/>
              </a:defRPr>
            </a:lvl2pPr>
            <a:lvl3pPr>
              <a:defRPr sz="2000">
                <a:latin typeface="+mn-lt"/>
              </a:defRPr>
            </a:lvl3pPr>
            <a:lvl4pPr>
              <a:defRPr sz="1800"/>
            </a:lvl4pPr>
            <a:lvl5pPr>
              <a:defRPr sz="1600"/>
            </a:lvl5pPr>
          </a:lstStyle>
          <a:p>
            <a:pPr lvl="0"/>
            <a:r>
              <a:rPr lang="en-US" dirty="0" smtClean="0"/>
              <a:t>Click to edit Subtitle</a:t>
            </a:r>
            <a:endParaRPr lang="en-CA" dirty="0"/>
          </a:p>
        </p:txBody>
      </p:sp>
    </p:spTree>
    <p:extLst>
      <p:ext uri="{BB962C8B-B14F-4D97-AF65-F5344CB8AC3E}">
        <p14:creationId xmlns:p14="http://schemas.microsoft.com/office/powerpoint/2010/main" val="17344734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Blocks">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4055"/>
            <a:ext cx="9144000" cy="82492"/>
          </a:xfrm>
          <a:prstGeom prst="rect">
            <a:avLst/>
          </a:prstGeom>
        </p:spPr>
      </p:pic>
      <p:sp>
        <p:nvSpPr>
          <p:cNvPr id="2" name="Title 1"/>
          <p:cNvSpPr>
            <a:spLocks noGrp="1"/>
          </p:cNvSpPr>
          <p:nvPr>
            <p:ph type="title"/>
          </p:nvPr>
        </p:nvSpPr>
        <p:spPr>
          <a:xfrm>
            <a:off x="2316864" y="333872"/>
            <a:ext cx="6035436" cy="552900"/>
          </a:xfrm>
          <a:prstGeom prst="rect">
            <a:avLst/>
          </a:prstGeom>
        </p:spPr>
        <p:txBody>
          <a:bodyPr>
            <a:normAutofit/>
          </a:bodyPr>
          <a:lstStyle>
            <a:lvl1pPr>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966073" cy="5143500"/>
          </a:xfrm>
          <a:prstGeom prst="rect">
            <a:avLst/>
          </a:prstGeom>
        </p:spPr>
      </p:pic>
      <p:pic>
        <p:nvPicPr>
          <p:cNvPr id="21" name="Pictur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53044" y="2076893"/>
            <a:ext cx="2922341" cy="2665930"/>
          </a:xfrm>
          <a:prstGeom prst="rect">
            <a:avLst/>
          </a:prstGeom>
        </p:spPr>
      </p:pic>
      <p:sp>
        <p:nvSpPr>
          <p:cNvPr id="22" name="Content Placeholder 2"/>
          <p:cNvSpPr>
            <a:spLocks noGrp="1"/>
          </p:cNvSpPr>
          <p:nvPr>
            <p:ph idx="12"/>
          </p:nvPr>
        </p:nvSpPr>
        <p:spPr>
          <a:xfrm>
            <a:off x="2353044" y="2076893"/>
            <a:ext cx="2922341" cy="2665929"/>
          </a:xfrm>
          <a:prstGeom prst="rect">
            <a:avLst/>
          </a:prstGeom>
        </p:spPr>
        <p:txBody>
          <a:bodyPr>
            <a:normAutofit/>
          </a:bodyPr>
          <a:lstStyle>
            <a:lvl1pPr>
              <a:defRPr sz="2400">
                <a:solidFill>
                  <a:schemeClr val="tx1">
                    <a:lumMod val="75000"/>
                    <a:lumOff val="25000"/>
                  </a:schemeClr>
                </a:solidFill>
                <a:latin typeface="+mj-lt"/>
              </a:defRPr>
            </a:lvl1pPr>
            <a:lvl2pPr>
              <a:defRPr sz="22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1800">
                <a:solidFill>
                  <a:schemeClr val="tx1">
                    <a:lumMod val="75000"/>
                    <a:lumOff val="25000"/>
                  </a:schemeClr>
                </a:solidFill>
                <a:latin typeface="+mj-lt"/>
              </a:defRPr>
            </a:lvl4pPr>
            <a:lvl5pPr>
              <a:defRPr sz="1600">
                <a:solidFill>
                  <a:schemeClr val="tx1">
                    <a:lumMod val="75000"/>
                    <a:lumOff val="25000"/>
                  </a:schemeClr>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8" name="Picture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29959" y="2076892"/>
            <a:ext cx="2922341" cy="2665930"/>
          </a:xfrm>
          <a:prstGeom prst="rect">
            <a:avLst/>
          </a:prstGeom>
        </p:spPr>
      </p:pic>
      <p:sp>
        <p:nvSpPr>
          <p:cNvPr id="12" name="Text Placeholder 3"/>
          <p:cNvSpPr>
            <a:spLocks noGrp="1"/>
          </p:cNvSpPr>
          <p:nvPr>
            <p:ph type="body" sz="quarter" idx="10"/>
          </p:nvPr>
        </p:nvSpPr>
        <p:spPr>
          <a:xfrm>
            <a:off x="2353044" y="1235619"/>
            <a:ext cx="5999256" cy="761624"/>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14" name="Text Placeholder 3"/>
          <p:cNvSpPr>
            <a:spLocks noGrp="1"/>
          </p:cNvSpPr>
          <p:nvPr>
            <p:ph type="body" sz="quarter" idx="14"/>
          </p:nvPr>
        </p:nvSpPr>
        <p:spPr>
          <a:xfrm>
            <a:off x="231744" y="1129253"/>
            <a:ext cx="1483643" cy="3613569"/>
          </a:xfrm>
          <a:prstGeom prst="rect">
            <a:avLst/>
          </a:prstGeom>
        </p:spPr>
        <p:txBody>
          <a:bodyPr>
            <a:normAutofit/>
          </a:bodyPr>
          <a:lstStyle>
            <a:lvl1pPr>
              <a:defRPr sz="2400">
                <a:solidFill>
                  <a:schemeClr val="bg1"/>
                </a:solidFill>
              </a:defRPr>
            </a:lvl1pPr>
            <a:lvl2pPr>
              <a:defRPr sz="2200">
                <a:solidFill>
                  <a:schemeClr val="bg1"/>
                </a:solidFill>
              </a:defRPr>
            </a:lvl2pPr>
            <a:lvl3pPr>
              <a:defRPr sz="2000">
                <a:solidFill>
                  <a:schemeClr val="bg1"/>
                </a:solidFill>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11" name="Content Placeholder 2"/>
          <p:cNvSpPr>
            <a:spLocks noGrp="1"/>
          </p:cNvSpPr>
          <p:nvPr>
            <p:ph idx="15"/>
          </p:nvPr>
        </p:nvSpPr>
        <p:spPr>
          <a:xfrm>
            <a:off x="5429959" y="2076893"/>
            <a:ext cx="2922341" cy="2665929"/>
          </a:xfrm>
          <a:prstGeom prst="rect">
            <a:avLst/>
          </a:prstGeom>
        </p:spPr>
        <p:txBody>
          <a:bodyPr>
            <a:normAutofit/>
          </a:bodyPr>
          <a:lstStyle>
            <a:lvl1pPr>
              <a:defRPr sz="2400">
                <a:solidFill>
                  <a:schemeClr val="tx1">
                    <a:lumMod val="75000"/>
                    <a:lumOff val="25000"/>
                  </a:schemeClr>
                </a:solidFill>
                <a:latin typeface="+mj-lt"/>
              </a:defRPr>
            </a:lvl1pPr>
            <a:lvl2pPr>
              <a:defRPr sz="22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1800">
                <a:solidFill>
                  <a:schemeClr val="tx1">
                    <a:lumMod val="75000"/>
                    <a:lumOff val="25000"/>
                  </a:schemeClr>
                </a:solidFill>
                <a:latin typeface="+mj-lt"/>
              </a:defRPr>
            </a:lvl4pPr>
            <a:lvl5pPr>
              <a:defRPr sz="1600">
                <a:solidFill>
                  <a:schemeClr val="tx1">
                    <a:lumMod val="75000"/>
                    <a:lumOff val="25000"/>
                  </a:schemeClr>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39173072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6812"/>
            <a:ext cx="9144000" cy="82492"/>
          </a:xfrm>
          <a:prstGeom prst="rect">
            <a:avLst/>
          </a:prstGeom>
        </p:spPr>
      </p:pic>
      <p:sp>
        <p:nvSpPr>
          <p:cNvPr id="2" name="Title 1"/>
          <p:cNvSpPr>
            <a:spLocks noGrp="1"/>
          </p:cNvSpPr>
          <p:nvPr>
            <p:ph type="title"/>
          </p:nvPr>
        </p:nvSpPr>
        <p:spPr>
          <a:xfrm>
            <a:off x="2316864" y="333872"/>
            <a:ext cx="6035436" cy="552900"/>
          </a:xfrm>
          <a:prstGeom prst="rect">
            <a:avLst/>
          </a:prstGeom>
        </p:spPr>
        <p:txBody>
          <a:bodyPr>
            <a:normAutofit/>
          </a:bodyPr>
          <a:lstStyle>
            <a:lvl1pPr>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966073" cy="5143500"/>
          </a:xfrm>
          <a:prstGeom prst="rect">
            <a:avLst/>
          </a:prstGeom>
        </p:spPr>
      </p:pic>
      <p:sp>
        <p:nvSpPr>
          <p:cNvPr id="10" name="Text Placeholder 3"/>
          <p:cNvSpPr>
            <a:spLocks noGrp="1"/>
          </p:cNvSpPr>
          <p:nvPr>
            <p:ph type="body" sz="quarter" idx="10"/>
          </p:nvPr>
        </p:nvSpPr>
        <p:spPr>
          <a:xfrm>
            <a:off x="2353044" y="1308259"/>
            <a:ext cx="5999256" cy="3421056"/>
          </a:xfrm>
          <a:prstGeom prst="rect">
            <a:avLst/>
          </a:prstGeom>
        </p:spPr>
        <p:txBody>
          <a:bodyPr>
            <a:normAutofit/>
          </a:bodyPr>
          <a:lstStyle>
            <a:lvl1pPr>
              <a:defRPr sz="24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6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6" name="Picture Placeholder 5"/>
          <p:cNvSpPr>
            <a:spLocks noGrp="1"/>
          </p:cNvSpPr>
          <p:nvPr>
            <p:ph type="pic" sz="quarter" idx="11"/>
          </p:nvPr>
        </p:nvSpPr>
        <p:spPr>
          <a:xfrm>
            <a:off x="0" y="0"/>
            <a:ext cx="1965325" cy="5143500"/>
          </a:xfrm>
          <a:prstGeom prst="rect">
            <a:avLst/>
          </a:prstGeom>
        </p:spPr>
        <p:txBody>
          <a:bodyPr/>
          <a:lstStyle/>
          <a:p>
            <a:r>
              <a:rPr lang="en-US" smtClean="0"/>
              <a:t>Click icon to add picture</a:t>
            </a:r>
            <a:endParaRPr lang="en-CA"/>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3461509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Blocks">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476" y="2634018"/>
            <a:ext cx="2461845" cy="2068610"/>
          </a:xfrm>
          <a:prstGeom prst="rect">
            <a:avLst/>
          </a:prstGeom>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7292" y="2634018"/>
            <a:ext cx="2461845" cy="2068610"/>
          </a:xfrm>
          <a:prstGeom prst="rect">
            <a:avLst/>
          </a:prstGeom>
        </p:spPr>
      </p:pic>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8480" y="2634017"/>
            <a:ext cx="2461845" cy="2068611"/>
          </a:xfrm>
          <a:prstGeom prst="rect">
            <a:avLst/>
          </a:prstGeom>
        </p:spPr>
      </p:pic>
      <p:sp>
        <p:nvSpPr>
          <p:cNvPr id="22" name="Content Placeholder 2"/>
          <p:cNvSpPr>
            <a:spLocks noGrp="1"/>
          </p:cNvSpPr>
          <p:nvPr>
            <p:ph idx="12"/>
          </p:nvPr>
        </p:nvSpPr>
        <p:spPr>
          <a:xfrm>
            <a:off x="825477" y="2634018"/>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sp>
        <p:nvSpPr>
          <p:cNvPr id="12" name="Text Placeholder 3"/>
          <p:cNvSpPr>
            <a:spLocks noGrp="1"/>
          </p:cNvSpPr>
          <p:nvPr>
            <p:ph type="body" sz="quarter" idx="10"/>
          </p:nvPr>
        </p:nvSpPr>
        <p:spPr>
          <a:xfrm>
            <a:off x="825475" y="1424267"/>
            <a:ext cx="7554850" cy="1045978"/>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pic>
        <p:nvPicPr>
          <p:cNvPr id="2" name="Pictur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
        <p:nvSpPr>
          <p:cNvPr id="16" name="Content Placeholder 2"/>
          <p:cNvSpPr>
            <a:spLocks noGrp="1"/>
          </p:cNvSpPr>
          <p:nvPr>
            <p:ph idx="13"/>
          </p:nvPr>
        </p:nvSpPr>
        <p:spPr>
          <a:xfrm>
            <a:off x="3366664" y="2634017"/>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sp>
        <p:nvSpPr>
          <p:cNvPr id="17" name="Content Placeholder 2"/>
          <p:cNvSpPr>
            <a:spLocks noGrp="1"/>
          </p:cNvSpPr>
          <p:nvPr>
            <p:ph idx="14"/>
          </p:nvPr>
        </p:nvSpPr>
        <p:spPr>
          <a:xfrm>
            <a:off x="5918479" y="2634017"/>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sp>
        <p:nvSpPr>
          <p:cNvPr id="21" name="Title 1"/>
          <p:cNvSpPr>
            <a:spLocks noGrp="1"/>
          </p:cNvSpPr>
          <p:nvPr>
            <p:ph type="title"/>
          </p:nvPr>
        </p:nvSpPr>
        <p:spPr>
          <a:xfrm>
            <a:off x="825475" y="355376"/>
            <a:ext cx="7488012"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Tree>
    <p:extLst>
      <p:ext uri="{BB962C8B-B14F-4D97-AF65-F5344CB8AC3E}">
        <p14:creationId xmlns:p14="http://schemas.microsoft.com/office/powerpoint/2010/main" val="23197433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x Content Block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7" y="1178040"/>
            <a:ext cx="635033" cy="520727"/>
          </a:xfrm>
          <a:prstGeom prst="rect">
            <a:avLst/>
          </a:prstGeom>
        </p:spPr>
      </p:pic>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6" y="2367272"/>
            <a:ext cx="635033" cy="520727"/>
          </a:xfrm>
          <a:prstGeom prst="rect">
            <a:avLst/>
          </a:prstGeom>
        </p:spPr>
      </p:pic>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5" y="3528833"/>
            <a:ext cx="635033" cy="520727"/>
          </a:xfrm>
          <a:prstGeom prst="rect">
            <a:avLst/>
          </a:prstGeom>
        </p:spPr>
      </p:pic>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7" y="1178040"/>
            <a:ext cx="635033" cy="520727"/>
          </a:xfrm>
          <a:prstGeom prst="rect">
            <a:avLst/>
          </a:prstGeom>
        </p:spPr>
      </p:pic>
      <p:pic>
        <p:nvPicPr>
          <p:cNvPr id="38" name="Picture 3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6" y="2367272"/>
            <a:ext cx="635033" cy="520727"/>
          </a:xfrm>
          <a:prstGeom prst="rect">
            <a:avLst/>
          </a:prstGeom>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5" y="3528833"/>
            <a:ext cx="635033" cy="520727"/>
          </a:xfrm>
          <a:prstGeom prst="rect">
            <a:avLst/>
          </a:prstGeom>
        </p:spPr>
      </p:pic>
      <p:sp>
        <p:nvSpPr>
          <p:cNvPr id="42" name="Title 1"/>
          <p:cNvSpPr>
            <a:spLocks noGrp="1"/>
          </p:cNvSpPr>
          <p:nvPr>
            <p:ph type="title"/>
          </p:nvPr>
        </p:nvSpPr>
        <p:spPr>
          <a:xfrm>
            <a:off x="898357" y="355376"/>
            <a:ext cx="7415130"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17" name="Text Placeholder 3"/>
          <p:cNvSpPr>
            <a:spLocks noGrp="1"/>
          </p:cNvSpPr>
          <p:nvPr>
            <p:ph type="body" sz="quarter" idx="10"/>
          </p:nvPr>
        </p:nvSpPr>
        <p:spPr>
          <a:xfrm>
            <a:off x="1183415" y="1333887"/>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0" name="Text Placeholder 3"/>
          <p:cNvSpPr>
            <a:spLocks noGrp="1"/>
          </p:cNvSpPr>
          <p:nvPr>
            <p:ph type="body" sz="quarter" idx="26"/>
          </p:nvPr>
        </p:nvSpPr>
        <p:spPr>
          <a:xfrm>
            <a:off x="1183415" y="2547889"/>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2" name="Text Placeholder 3"/>
          <p:cNvSpPr>
            <a:spLocks noGrp="1"/>
          </p:cNvSpPr>
          <p:nvPr>
            <p:ph type="body" sz="quarter" idx="27"/>
          </p:nvPr>
        </p:nvSpPr>
        <p:spPr>
          <a:xfrm>
            <a:off x="1183415" y="3704324"/>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3" name="Text Placeholder 3"/>
          <p:cNvSpPr>
            <a:spLocks noGrp="1"/>
          </p:cNvSpPr>
          <p:nvPr>
            <p:ph type="body" sz="quarter" idx="28"/>
          </p:nvPr>
        </p:nvSpPr>
        <p:spPr>
          <a:xfrm>
            <a:off x="5081646" y="1333887"/>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4" name="Text Placeholder 3"/>
          <p:cNvSpPr>
            <a:spLocks noGrp="1"/>
          </p:cNvSpPr>
          <p:nvPr>
            <p:ph type="body" sz="quarter" idx="29"/>
          </p:nvPr>
        </p:nvSpPr>
        <p:spPr>
          <a:xfrm>
            <a:off x="5081646" y="2547889"/>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5" name="Text Placeholder 3"/>
          <p:cNvSpPr>
            <a:spLocks noGrp="1"/>
          </p:cNvSpPr>
          <p:nvPr>
            <p:ph type="body" sz="quarter" idx="30"/>
          </p:nvPr>
        </p:nvSpPr>
        <p:spPr>
          <a:xfrm>
            <a:off x="5081646" y="3704324"/>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18298557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3" name="Title 1"/>
          <p:cNvSpPr>
            <a:spLocks noGrp="1"/>
          </p:cNvSpPr>
          <p:nvPr>
            <p:ph type="title"/>
          </p:nvPr>
        </p:nvSpPr>
        <p:spPr>
          <a:xfrm>
            <a:off x="825477" y="355376"/>
            <a:ext cx="7444229" cy="496403"/>
          </a:xfrm>
          <a:prstGeom prst="rect">
            <a:avLst/>
          </a:prstGeom>
        </p:spPr>
        <p:txBody>
          <a:bodyPr anchor="t"/>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23637"/>
            <a:ext cx="4563978" cy="4119863"/>
          </a:xfrm>
          <a:prstGeom prst="rect">
            <a:avLst/>
          </a:prstGeom>
        </p:spPr>
      </p:pic>
      <p:sp>
        <p:nvSpPr>
          <p:cNvPr id="8" name="Text Placeholder 3"/>
          <p:cNvSpPr>
            <a:spLocks noGrp="1"/>
          </p:cNvSpPr>
          <p:nvPr>
            <p:ph type="body" sz="quarter" idx="10"/>
          </p:nvPr>
        </p:nvSpPr>
        <p:spPr>
          <a:xfrm>
            <a:off x="4747772" y="1424881"/>
            <a:ext cx="3521934" cy="3358621"/>
          </a:xfrm>
          <a:prstGeom prst="rect">
            <a:avLst/>
          </a:prstGeom>
        </p:spPr>
        <p:txBody>
          <a:bodyPr>
            <a:normAutofit/>
          </a:bodyPr>
          <a:lstStyle>
            <a:lvl1pPr>
              <a:defRPr sz="24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6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9" name="Text Placeholder 3"/>
          <p:cNvSpPr>
            <a:spLocks noGrp="1"/>
          </p:cNvSpPr>
          <p:nvPr>
            <p:ph type="body" sz="quarter" idx="11"/>
          </p:nvPr>
        </p:nvSpPr>
        <p:spPr>
          <a:xfrm>
            <a:off x="825477" y="1424881"/>
            <a:ext cx="3537976" cy="3358621"/>
          </a:xfrm>
          <a:prstGeom prst="rect">
            <a:avLst/>
          </a:prstGeom>
        </p:spPr>
        <p:txBody>
          <a:bodyPr>
            <a:normAutofit/>
          </a:bodyPr>
          <a:lstStyle>
            <a:lvl1pPr>
              <a:defRPr sz="2400">
                <a:solidFill>
                  <a:schemeClr val="bg1"/>
                </a:solidFill>
              </a:defRPr>
            </a:lvl1pPr>
            <a:lvl2pPr>
              <a:defRPr sz="22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31256605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Blocks">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sp>
        <p:nvSpPr>
          <p:cNvPr id="20" name="Title 1"/>
          <p:cNvSpPr>
            <a:spLocks noGrp="1"/>
          </p:cNvSpPr>
          <p:nvPr>
            <p:ph type="title"/>
          </p:nvPr>
        </p:nvSpPr>
        <p:spPr>
          <a:xfrm>
            <a:off x="825477" y="355376"/>
            <a:ext cx="7605090" cy="496403"/>
          </a:xfrm>
          <a:prstGeom prst="rect">
            <a:avLst/>
          </a:prstGeom>
        </p:spPr>
        <p:txBody>
          <a:bodyPr anchor="t"/>
          <a:lstStyle>
            <a:lvl1pPr algn="l">
              <a:defRPr sz="3200">
                <a:latin typeface="+mn-lt"/>
              </a:defRPr>
            </a:lvl1pPr>
          </a:lstStyle>
          <a:p>
            <a:r>
              <a:rPr lang="en-US" smtClean="0"/>
              <a:t>Click to edit Master title style</a:t>
            </a:r>
            <a:endParaRPr lang="en-US" dirty="0"/>
          </a:p>
        </p:txBody>
      </p:sp>
      <p:sp>
        <p:nvSpPr>
          <p:cNvPr id="7" name="Text Placeholder 3"/>
          <p:cNvSpPr>
            <a:spLocks noGrp="1"/>
          </p:cNvSpPr>
          <p:nvPr>
            <p:ph type="body" sz="quarter" idx="10"/>
          </p:nvPr>
        </p:nvSpPr>
        <p:spPr>
          <a:xfrm>
            <a:off x="4704816" y="1510601"/>
            <a:ext cx="3725751"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8" name="Text Placeholder 3"/>
          <p:cNvSpPr>
            <a:spLocks noGrp="1"/>
          </p:cNvSpPr>
          <p:nvPr>
            <p:ph type="body" sz="quarter" idx="11"/>
          </p:nvPr>
        </p:nvSpPr>
        <p:spPr>
          <a:xfrm>
            <a:off x="825477" y="1510602"/>
            <a:ext cx="3725751"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38394132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ntent Bloc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sp>
        <p:nvSpPr>
          <p:cNvPr id="16" name="Title 1"/>
          <p:cNvSpPr>
            <a:spLocks noGrp="1"/>
          </p:cNvSpPr>
          <p:nvPr>
            <p:ph type="title"/>
          </p:nvPr>
        </p:nvSpPr>
        <p:spPr>
          <a:xfrm>
            <a:off x="825477" y="355376"/>
            <a:ext cx="7492354"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6" name="Text Placeholder 3"/>
          <p:cNvSpPr>
            <a:spLocks noGrp="1"/>
          </p:cNvSpPr>
          <p:nvPr>
            <p:ph type="body" sz="quarter" idx="11"/>
          </p:nvPr>
        </p:nvSpPr>
        <p:spPr>
          <a:xfrm>
            <a:off x="809648" y="1406513"/>
            <a:ext cx="7508183"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165345734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Content Block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1"/>
            <a:ext cx="9144000" cy="82492"/>
          </a:xfrm>
          <a:prstGeom prst="rect">
            <a:avLst/>
          </a:prstGeom>
        </p:spPr>
      </p:pic>
      <p:sp>
        <p:nvSpPr>
          <p:cNvPr id="16" name="Title 1"/>
          <p:cNvSpPr>
            <a:spLocks noGrp="1"/>
          </p:cNvSpPr>
          <p:nvPr>
            <p:ph type="title"/>
          </p:nvPr>
        </p:nvSpPr>
        <p:spPr>
          <a:xfrm>
            <a:off x="825477" y="355376"/>
            <a:ext cx="7487839" cy="496403"/>
          </a:xfrm>
          <a:prstGeom prst="rect">
            <a:avLst/>
          </a:prstGeom>
        </p:spPr>
        <p:txBody>
          <a:bodyPr anchor="t">
            <a:noAutofit/>
          </a:bodyPr>
          <a:lstStyle>
            <a:lvl1pPr algn="l">
              <a:defRPr sz="3200">
                <a:latin typeface="+mn-lt"/>
              </a:defRPr>
            </a:lvl1pPr>
          </a:lstStyle>
          <a:p>
            <a:r>
              <a:rPr lang="en-US" smtClean="0"/>
              <a:t>Click to edit Master title style</a:t>
            </a:r>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5476" y="1297858"/>
            <a:ext cx="3677698" cy="170397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5920" y="1297859"/>
            <a:ext cx="3677396" cy="3490452"/>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3540" y="3084332"/>
            <a:ext cx="3677698" cy="1703979"/>
          </a:xfrm>
          <a:prstGeom prst="rect">
            <a:avLst/>
          </a:prstGeom>
        </p:spPr>
      </p:pic>
      <p:sp>
        <p:nvSpPr>
          <p:cNvPr id="13" name="Text Placeholder 3"/>
          <p:cNvSpPr>
            <a:spLocks noGrp="1"/>
          </p:cNvSpPr>
          <p:nvPr>
            <p:ph type="body" sz="quarter" idx="12"/>
          </p:nvPr>
        </p:nvSpPr>
        <p:spPr>
          <a:xfrm>
            <a:off x="825476" y="1297857"/>
            <a:ext cx="3677697" cy="170398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14" name="Text Placeholder 3"/>
          <p:cNvSpPr>
            <a:spLocks noGrp="1"/>
          </p:cNvSpPr>
          <p:nvPr>
            <p:ph type="body" sz="quarter" idx="13"/>
          </p:nvPr>
        </p:nvSpPr>
        <p:spPr>
          <a:xfrm>
            <a:off x="841605" y="3084332"/>
            <a:ext cx="3677697" cy="170398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19" name="Text Placeholder 3"/>
          <p:cNvSpPr>
            <a:spLocks noGrp="1"/>
          </p:cNvSpPr>
          <p:nvPr>
            <p:ph type="body" sz="quarter" idx="14"/>
          </p:nvPr>
        </p:nvSpPr>
        <p:spPr>
          <a:xfrm>
            <a:off x="4635919" y="1297857"/>
            <a:ext cx="3677697" cy="3490454"/>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3" y="174017"/>
            <a:ext cx="609631" cy="628682"/>
          </a:xfrm>
          <a:prstGeom prst="rect">
            <a:avLst/>
          </a:prstGeom>
        </p:spPr>
      </p:pic>
    </p:spTree>
    <p:extLst>
      <p:ext uri="{BB962C8B-B14F-4D97-AF65-F5344CB8AC3E}">
        <p14:creationId xmlns:p14="http://schemas.microsoft.com/office/powerpoint/2010/main" val="380898072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97848" y="3888263"/>
            <a:ext cx="1273240" cy="901746"/>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2986462"/>
            <a:ext cx="9144000" cy="745348"/>
          </a:xfrm>
          <a:prstGeom prst="rect">
            <a:avLst/>
          </a:prstGeom>
        </p:spPr>
      </p:pic>
      <p:sp>
        <p:nvSpPr>
          <p:cNvPr id="8" name="Title 1"/>
          <p:cNvSpPr>
            <a:spLocks noGrp="1"/>
          </p:cNvSpPr>
          <p:nvPr>
            <p:ph type="title" hasCustomPrompt="1"/>
          </p:nvPr>
        </p:nvSpPr>
        <p:spPr>
          <a:xfrm>
            <a:off x="1658202" y="1550761"/>
            <a:ext cx="5752531" cy="496403"/>
          </a:xfrm>
          <a:prstGeom prst="rect">
            <a:avLst/>
          </a:prstGeom>
        </p:spPr>
        <p:txBody>
          <a:bodyPr anchor="t"/>
          <a:lstStyle>
            <a:lvl1pPr algn="ctr">
              <a:defRPr sz="3200">
                <a:solidFill>
                  <a:schemeClr val="tx1">
                    <a:lumMod val="75000"/>
                    <a:lumOff val="25000"/>
                  </a:schemeClr>
                </a:solidFill>
                <a:latin typeface="+mn-lt"/>
              </a:defRPr>
            </a:lvl1pPr>
          </a:lstStyle>
          <a:p>
            <a:r>
              <a:rPr lang="en-US" dirty="0" smtClean="0"/>
              <a:t>Questions?</a:t>
            </a:r>
            <a:endParaRPr lang="en-US" dirty="0"/>
          </a:p>
        </p:txBody>
      </p:sp>
    </p:spTree>
    <p:extLst>
      <p:ext uri="{BB962C8B-B14F-4D97-AF65-F5344CB8AC3E}">
        <p14:creationId xmlns:p14="http://schemas.microsoft.com/office/powerpoint/2010/main" val="309077093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Black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616770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and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5400000">
            <a:off x="4520802" y="520303"/>
            <a:ext cx="102393" cy="9144001"/>
          </a:xfrm>
          <a:prstGeom prst="rect">
            <a:avLst/>
          </a:prstGeom>
        </p:spPr>
      </p:pic>
      <p:sp>
        <p:nvSpPr>
          <p:cNvPr id="7"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8" name="Slide Number Placeholder 5"/>
          <p:cNvSpPr>
            <a:spLocks noGrp="1"/>
          </p:cNvSpPr>
          <p:nvPr>
            <p:ph type="sldNum" sz="quarter" idx="12"/>
          </p:nvPr>
        </p:nvSpPr>
        <p:spPr>
          <a:xfrm>
            <a:off x="8269704" y="4767263"/>
            <a:ext cx="534403" cy="273844"/>
          </a:xfrm>
        </p:spPr>
        <p:txBody>
          <a:bodyPr/>
          <a:lstStyle>
            <a:lvl1pPr>
              <a:defRPr>
                <a:solidFill>
                  <a:schemeClr val="bg1"/>
                </a:solidFill>
              </a:defRPr>
            </a:lvl1pPr>
          </a:lstStyle>
          <a:p>
            <a:fld id="{80BD4DED-D87A-412D-9F42-BB38A5DA422B}" type="slidenum">
              <a:rPr lang="en-CA" smtClean="0"/>
              <a:pPr/>
              <a:t>‹#›</a:t>
            </a:fld>
            <a:endParaRPr lang="en-CA" dirty="0"/>
          </a:p>
        </p:txBody>
      </p:sp>
      <p:sp>
        <p:nvSpPr>
          <p:cNvPr id="19" name="Picture Placeholder 18"/>
          <p:cNvSpPr>
            <a:spLocks noGrp="1"/>
          </p:cNvSpPr>
          <p:nvPr>
            <p:ph type="pic" sz="quarter" idx="16"/>
          </p:nvPr>
        </p:nvSpPr>
        <p:spPr>
          <a:xfrm>
            <a:off x="5297488" y="1317625"/>
            <a:ext cx="3084512" cy="3135297"/>
          </a:xfrm>
        </p:spPr>
        <p:txBody>
          <a:bodyPr/>
          <a:lstStyle/>
          <a:p>
            <a:r>
              <a:rPr lang="en-US" dirty="0"/>
              <a:t>Click icon to add picture</a:t>
            </a:r>
            <a:endParaRPr lang="en-CA" dirty="0"/>
          </a:p>
        </p:txBody>
      </p:sp>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5491" y="4452922"/>
            <a:ext cx="609631" cy="628682"/>
          </a:xfrm>
          <a:prstGeom prst="rect">
            <a:avLst/>
          </a:prstGeom>
        </p:spPr>
      </p:pic>
      <p:sp>
        <p:nvSpPr>
          <p:cNvPr id="12" name="Text Placeholder 9"/>
          <p:cNvSpPr>
            <a:spLocks noGrp="1"/>
          </p:cNvSpPr>
          <p:nvPr>
            <p:ph type="body" sz="quarter" idx="23"/>
          </p:nvPr>
        </p:nvSpPr>
        <p:spPr>
          <a:xfrm>
            <a:off x="641724" y="1317625"/>
            <a:ext cx="4423762" cy="3135297"/>
          </a:xfrm>
        </p:spPr>
        <p:txBody>
          <a:bodyPr>
            <a:normAutofit/>
          </a:bodyPr>
          <a:lstStyle>
            <a:lvl1pPr>
              <a:defRPr sz="24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3438568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20" y="0"/>
            <a:ext cx="9136560" cy="51435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227" y="151192"/>
            <a:ext cx="2540131" cy="1428823"/>
          </a:xfrm>
          <a:prstGeom prst="rect">
            <a:avLst/>
          </a:prstGeom>
        </p:spPr>
      </p:pic>
      <p:sp>
        <p:nvSpPr>
          <p:cNvPr id="2" name="Title 1"/>
          <p:cNvSpPr>
            <a:spLocks noGrp="1"/>
          </p:cNvSpPr>
          <p:nvPr>
            <p:ph type="ctrTitle"/>
          </p:nvPr>
        </p:nvSpPr>
        <p:spPr>
          <a:xfrm>
            <a:off x="422854" y="1580015"/>
            <a:ext cx="5763342" cy="1017037"/>
          </a:xfrm>
          <a:prstGeom prst="rect">
            <a:avLst/>
          </a:prstGeom>
        </p:spPr>
        <p:txBody>
          <a:bodyPr anchor="t">
            <a:norm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6" name="Text Placeholder 3"/>
          <p:cNvSpPr>
            <a:spLocks noGrp="1"/>
          </p:cNvSpPr>
          <p:nvPr>
            <p:ph type="body" sz="quarter" idx="10" hasCustomPrompt="1"/>
          </p:nvPr>
        </p:nvSpPr>
        <p:spPr>
          <a:xfrm>
            <a:off x="422855" y="2597052"/>
            <a:ext cx="5184844" cy="761624"/>
          </a:xfrm>
          <a:prstGeom prst="rect">
            <a:avLst/>
          </a:prstGeom>
        </p:spPr>
        <p:txBody>
          <a:bodyPr>
            <a:normAutofit/>
          </a:bodyPr>
          <a:lstStyle>
            <a:lvl1pPr marL="0" indent="0">
              <a:buNone/>
              <a:defRPr sz="2400" baseline="0">
                <a:solidFill>
                  <a:schemeClr val="tx1">
                    <a:lumMod val="75000"/>
                    <a:lumOff val="25000"/>
                  </a:schemeClr>
                </a:solidFill>
                <a:latin typeface="+mn-lt"/>
              </a:defRPr>
            </a:lvl1pPr>
            <a:lvl2pPr>
              <a:defRPr sz="2200">
                <a:latin typeface="+mn-lt"/>
              </a:defRPr>
            </a:lvl2pPr>
            <a:lvl3pPr>
              <a:defRPr sz="2000">
                <a:latin typeface="+mn-lt"/>
              </a:defRPr>
            </a:lvl3pPr>
            <a:lvl4pPr>
              <a:defRPr sz="1800"/>
            </a:lvl4pPr>
            <a:lvl5pPr>
              <a:defRPr sz="1600"/>
            </a:lvl5pPr>
          </a:lstStyle>
          <a:p>
            <a:pPr lvl="0"/>
            <a:r>
              <a:rPr lang="en-US" dirty="0" smtClean="0"/>
              <a:t>Click to edit Subtitle</a:t>
            </a:r>
            <a:endParaRPr lang="en-CA" dirty="0"/>
          </a:p>
        </p:txBody>
      </p:sp>
    </p:spTree>
    <p:extLst>
      <p:ext uri="{BB962C8B-B14F-4D97-AF65-F5344CB8AC3E}">
        <p14:creationId xmlns:p14="http://schemas.microsoft.com/office/powerpoint/2010/main" val="83214397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Blocks">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4056"/>
            <a:ext cx="9144000" cy="82492"/>
          </a:xfrm>
          <a:prstGeom prst="rect">
            <a:avLst/>
          </a:prstGeom>
        </p:spPr>
      </p:pic>
      <p:sp>
        <p:nvSpPr>
          <p:cNvPr id="2" name="Title 1"/>
          <p:cNvSpPr>
            <a:spLocks noGrp="1"/>
          </p:cNvSpPr>
          <p:nvPr>
            <p:ph type="title"/>
          </p:nvPr>
        </p:nvSpPr>
        <p:spPr>
          <a:xfrm>
            <a:off x="2316864" y="333872"/>
            <a:ext cx="6035436" cy="552900"/>
          </a:xfrm>
          <a:prstGeom prst="rect">
            <a:avLst/>
          </a:prstGeom>
        </p:spPr>
        <p:txBody>
          <a:bodyPr>
            <a:normAutofit/>
          </a:bodyPr>
          <a:lstStyle>
            <a:lvl1pPr>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966073" cy="5143500"/>
          </a:xfrm>
          <a:prstGeom prst="rect">
            <a:avLst/>
          </a:prstGeom>
        </p:spPr>
      </p:pic>
      <p:pic>
        <p:nvPicPr>
          <p:cNvPr id="21" name="Pictur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53045" y="2076893"/>
            <a:ext cx="2922341" cy="2665930"/>
          </a:xfrm>
          <a:prstGeom prst="rect">
            <a:avLst/>
          </a:prstGeom>
        </p:spPr>
      </p:pic>
      <p:sp>
        <p:nvSpPr>
          <p:cNvPr id="22" name="Content Placeholder 2"/>
          <p:cNvSpPr>
            <a:spLocks noGrp="1"/>
          </p:cNvSpPr>
          <p:nvPr>
            <p:ph idx="12"/>
          </p:nvPr>
        </p:nvSpPr>
        <p:spPr>
          <a:xfrm>
            <a:off x="2353045" y="2076893"/>
            <a:ext cx="2922341" cy="2665929"/>
          </a:xfrm>
          <a:prstGeom prst="rect">
            <a:avLst/>
          </a:prstGeom>
        </p:spPr>
        <p:txBody>
          <a:bodyPr>
            <a:normAutofit/>
          </a:bodyPr>
          <a:lstStyle>
            <a:lvl1pPr>
              <a:defRPr sz="2400">
                <a:solidFill>
                  <a:schemeClr val="tx1">
                    <a:lumMod val="75000"/>
                    <a:lumOff val="25000"/>
                  </a:schemeClr>
                </a:solidFill>
                <a:latin typeface="+mj-lt"/>
              </a:defRPr>
            </a:lvl1pPr>
            <a:lvl2pPr>
              <a:defRPr sz="22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1800">
                <a:solidFill>
                  <a:schemeClr val="tx1">
                    <a:lumMod val="75000"/>
                    <a:lumOff val="25000"/>
                  </a:schemeClr>
                </a:solidFill>
                <a:latin typeface="+mj-lt"/>
              </a:defRPr>
            </a:lvl4pPr>
            <a:lvl5pPr>
              <a:defRPr sz="1600">
                <a:solidFill>
                  <a:schemeClr val="tx1">
                    <a:lumMod val="75000"/>
                    <a:lumOff val="25000"/>
                  </a:schemeClr>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8" name="Picture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29960" y="2076893"/>
            <a:ext cx="2922341" cy="2665930"/>
          </a:xfrm>
          <a:prstGeom prst="rect">
            <a:avLst/>
          </a:prstGeom>
        </p:spPr>
      </p:pic>
      <p:sp>
        <p:nvSpPr>
          <p:cNvPr id="12" name="Text Placeholder 3"/>
          <p:cNvSpPr>
            <a:spLocks noGrp="1"/>
          </p:cNvSpPr>
          <p:nvPr>
            <p:ph type="body" sz="quarter" idx="10"/>
          </p:nvPr>
        </p:nvSpPr>
        <p:spPr>
          <a:xfrm>
            <a:off x="2353044" y="1235620"/>
            <a:ext cx="5999256" cy="761624"/>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14" name="Text Placeholder 3"/>
          <p:cNvSpPr>
            <a:spLocks noGrp="1"/>
          </p:cNvSpPr>
          <p:nvPr>
            <p:ph type="body" sz="quarter" idx="14"/>
          </p:nvPr>
        </p:nvSpPr>
        <p:spPr>
          <a:xfrm>
            <a:off x="231745" y="1129253"/>
            <a:ext cx="1483643" cy="3613569"/>
          </a:xfrm>
          <a:prstGeom prst="rect">
            <a:avLst/>
          </a:prstGeom>
        </p:spPr>
        <p:txBody>
          <a:bodyPr>
            <a:normAutofit/>
          </a:bodyPr>
          <a:lstStyle>
            <a:lvl1pPr>
              <a:defRPr sz="2400">
                <a:solidFill>
                  <a:schemeClr val="bg1"/>
                </a:solidFill>
              </a:defRPr>
            </a:lvl1pPr>
            <a:lvl2pPr>
              <a:defRPr sz="2200">
                <a:solidFill>
                  <a:schemeClr val="bg1"/>
                </a:solidFill>
              </a:defRPr>
            </a:lvl2pPr>
            <a:lvl3pPr>
              <a:defRPr sz="2000">
                <a:solidFill>
                  <a:schemeClr val="bg1"/>
                </a:solidFill>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11" name="Content Placeholder 2"/>
          <p:cNvSpPr>
            <a:spLocks noGrp="1"/>
          </p:cNvSpPr>
          <p:nvPr>
            <p:ph idx="15"/>
          </p:nvPr>
        </p:nvSpPr>
        <p:spPr>
          <a:xfrm>
            <a:off x="5429960" y="2076893"/>
            <a:ext cx="2922341" cy="2665929"/>
          </a:xfrm>
          <a:prstGeom prst="rect">
            <a:avLst/>
          </a:prstGeom>
        </p:spPr>
        <p:txBody>
          <a:bodyPr>
            <a:normAutofit/>
          </a:bodyPr>
          <a:lstStyle>
            <a:lvl1pPr>
              <a:defRPr sz="2400">
                <a:solidFill>
                  <a:schemeClr val="tx1">
                    <a:lumMod val="75000"/>
                    <a:lumOff val="25000"/>
                  </a:schemeClr>
                </a:solidFill>
                <a:latin typeface="+mj-lt"/>
              </a:defRPr>
            </a:lvl1pPr>
            <a:lvl2pPr>
              <a:defRPr sz="22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1800">
                <a:solidFill>
                  <a:schemeClr val="tx1">
                    <a:lumMod val="75000"/>
                    <a:lumOff val="25000"/>
                  </a:schemeClr>
                </a:solidFill>
                <a:latin typeface="+mj-lt"/>
              </a:defRPr>
            </a:lvl4pPr>
            <a:lvl5pPr>
              <a:defRPr sz="1600">
                <a:solidFill>
                  <a:schemeClr val="tx1">
                    <a:lumMod val="75000"/>
                    <a:lumOff val="25000"/>
                  </a:schemeClr>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182609004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6813"/>
            <a:ext cx="9144000" cy="82492"/>
          </a:xfrm>
          <a:prstGeom prst="rect">
            <a:avLst/>
          </a:prstGeom>
        </p:spPr>
      </p:pic>
      <p:sp>
        <p:nvSpPr>
          <p:cNvPr id="2" name="Title 1"/>
          <p:cNvSpPr>
            <a:spLocks noGrp="1"/>
          </p:cNvSpPr>
          <p:nvPr>
            <p:ph type="title"/>
          </p:nvPr>
        </p:nvSpPr>
        <p:spPr>
          <a:xfrm>
            <a:off x="2316864" y="333872"/>
            <a:ext cx="6035436" cy="552900"/>
          </a:xfrm>
          <a:prstGeom prst="rect">
            <a:avLst/>
          </a:prstGeom>
        </p:spPr>
        <p:txBody>
          <a:bodyPr>
            <a:normAutofit/>
          </a:bodyPr>
          <a:lstStyle>
            <a:lvl1pPr>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966073" cy="5143500"/>
          </a:xfrm>
          <a:prstGeom prst="rect">
            <a:avLst/>
          </a:prstGeom>
        </p:spPr>
      </p:pic>
      <p:sp>
        <p:nvSpPr>
          <p:cNvPr id="10" name="Text Placeholder 3"/>
          <p:cNvSpPr>
            <a:spLocks noGrp="1"/>
          </p:cNvSpPr>
          <p:nvPr>
            <p:ph type="body" sz="quarter" idx="10"/>
          </p:nvPr>
        </p:nvSpPr>
        <p:spPr>
          <a:xfrm>
            <a:off x="2353044" y="1308259"/>
            <a:ext cx="5999256" cy="3421056"/>
          </a:xfrm>
          <a:prstGeom prst="rect">
            <a:avLst/>
          </a:prstGeom>
        </p:spPr>
        <p:txBody>
          <a:bodyPr>
            <a:normAutofit/>
          </a:bodyPr>
          <a:lstStyle>
            <a:lvl1pPr>
              <a:defRPr sz="24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6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6" name="Picture Placeholder 5"/>
          <p:cNvSpPr>
            <a:spLocks noGrp="1"/>
          </p:cNvSpPr>
          <p:nvPr>
            <p:ph type="pic" sz="quarter" idx="11"/>
          </p:nvPr>
        </p:nvSpPr>
        <p:spPr>
          <a:xfrm>
            <a:off x="1" y="0"/>
            <a:ext cx="1965325" cy="5143500"/>
          </a:xfrm>
          <a:prstGeom prst="rect">
            <a:avLst/>
          </a:prstGeom>
        </p:spPr>
        <p:txBody>
          <a:bodyPr/>
          <a:lstStyle/>
          <a:p>
            <a:r>
              <a:rPr lang="en-US" dirty="0" smtClean="0"/>
              <a:t>Click icon to add picture</a:t>
            </a:r>
            <a:endParaRPr lang="en-CA"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226157413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Blocks">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5476" y="2634019"/>
            <a:ext cx="2461845" cy="2068610"/>
          </a:xfrm>
          <a:prstGeom prst="rect">
            <a:avLst/>
          </a:prstGeom>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7293" y="2634019"/>
            <a:ext cx="2461845" cy="2068610"/>
          </a:xfrm>
          <a:prstGeom prst="rect">
            <a:avLst/>
          </a:prstGeom>
        </p:spPr>
      </p:pic>
      <p:pic>
        <p:nvPicPr>
          <p:cNvPr id="20" name="Picture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8480" y="2634017"/>
            <a:ext cx="2461845" cy="2068611"/>
          </a:xfrm>
          <a:prstGeom prst="rect">
            <a:avLst/>
          </a:prstGeom>
        </p:spPr>
      </p:pic>
      <p:sp>
        <p:nvSpPr>
          <p:cNvPr id="22" name="Content Placeholder 2"/>
          <p:cNvSpPr>
            <a:spLocks noGrp="1"/>
          </p:cNvSpPr>
          <p:nvPr>
            <p:ph idx="12"/>
          </p:nvPr>
        </p:nvSpPr>
        <p:spPr>
          <a:xfrm>
            <a:off x="825478" y="2634019"/>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sp>
        <p:nvSpPr>
          <p:cNvPr id="12" name="Text Placeholder 3"/>
          <p:cNvSpPr>
            <a:spLocks noGrp="1"/>
          </p:cNvSpPr>
          <p:nvPr>
            <p:ph type="body" sz="quarter" idx="10"/>
          </p:nvPr>
        </p:nvSpPr>
        <p:spPr>
          <a:xfrm>
            <a:off x="825476" y="1424268"/>
            <a:ext cx="7554850" cy="1045978"/>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pic>
        <p:nvPicPr>
          <p:cNvPr id="2" name="Pictur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
        <p:nvSpPr>
          <p:cNvPr id="16" name="Content Placeholder 2"/>
          <p:cNvSpPr>
            <a:spLocks noGrp="1"/>
          </p:cNvSpPr>
          <p:nvPr>
            <p:ph idx="13"/>
          </p:nvPr>
        </p:nvSpPr>
        <p:spPr>
          <a:xfrm>
            <a:off x="3366664" y="2634018"/>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sp>
        <p:nvSpPr>
          <p:cNvPr id="17" name="Content Placeholder 2"/>
          <p:cNvSpPr>
            <a:spLocks noGrp="1"/>
          </p:cNvSpPr>
          <p:nvPr>
            <p:ph idx="14"/>
          </p:nvPr>
        </p:nvSpPr>
        <p:spPr>
          <a:xfrm>
            <a:off x="5918479" y="2634018"/>
            <a:ext cx="2461844" cy="206861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600">
                <a:solidFill>
                  <a:schemeClr val="bg1"/>
                </a:solidFill>
              </a:defRPr>
            </a:lvl4pPr>
            <a:lvl5pPr>
              <a:defRPr sz="1200"/>
            </a:lvl5pPr>
          </a:lstStyle>
          <a:p>
            <a:pPr lvl="0"/>
            <a:r>
              <a:rPr lang="en-US" smtClean="0"/>
              <a:t>Edit Master text styles</a:t>
            </a:r>
          </a:p>
          <a:p>
            <a:pPr lvl="1"/>
            <a:r>
              <a:rPr lang="en-US" smtClean="0"/>
              <a:t>Second level</a:t>
            </a:r>
          </a:p>
          <a:p>
            <a:pPr lvl="2"/>
            <a:r>
              <a:rPr lang="en-US" smtClean="0"/>
              <a:t>Third level</a:t>
            </a:r>
          </a:p>
        </p:txBody>
      </p:sp>
      <p:sp>
        <p:nvSpPr>
          <p:cNvPr id="21" name="Title 1"/>
          <p:cNvSpPr>
            <a:spLocks noGrp="1"/>
          </p:cNvSpPr>
          <p:nvPr>
            <p:ph type="title"/>
          </p:nvPr>
        </p:nvSpPr>
        <p:spPr>
          <a:xfrm>
            <a:off x="825475" y="355377"/>
            <a:ext cx="7488012"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Tree>
    <p:extLst>
      <p:ext uri="{BB962C8B-B14F-4D97-AF65-F5344CB8AC3E}">
        <p14:creationId xmlns:p14="http://schemas.microsoft.com/office/powerpoint/2010/main" val="428496376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Content Block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8" y="1178041"/>
            <a:ext cx="635033" cy="520727"/>
          </a:xfrm>
          <a:prstGeom prst="rect">
            <a:avLst/>
          </a:prstGeom>
        </p:spPr>
      </p:pic>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7" y="2367273"/>
            <a:ext cx="635033" cy="520727"/>
          </a:xfrm>
          <a:prstGeom prst="rect">
            <a:avLst/>
          </a:prstGeom>
        </p:spPr>
      </p:pic>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7626" y="3528834"/>
            <a:ext cx="635033" cy="520727"/>
          </a:xfrm>
          <a:prstGeom prst="rect">
            <a:avLst/>
          </a:prstGeom>
        </p:spPr>
      </p:pic>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8" y="1178041"/>
            <a:ext cx="635033" cy="520727"/>
          </a:xfrm>
          <a:prstGeom prst="rect">
            <a:avLst/>
          </a:prstGeom>
        </p:spPr>
      </p:pic>
      <p:pic>
        <p:nvPicPr>
          <p:cNvPr id="38" name="Picture 3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7" y="2367273"/>
            <a:ext cx="635033" cy="520727"/>
          </a:xfrm>
          <a:prstGeom prst="rect">
            <a:avLst/>
          </a:prstGeom>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2936" y="3528834"/>
            <a:ext cx="635033" cy="520727"/>
          </a:xfrm>
          <a:prstGeom prst="rect">
            <a:avLst/>
          </a:prstGeom>
        </p:spPr>
      </p:pic>
      <p:sp>
        <p:nvSpPr>
          <p:cNvPr id="42" name="Title 1"/>
          <p:cNvSpPr>
            <a:spLocks noGrp="1"/>
          </p:cNvSpPr>
          <p:nvPr>
            <p:ph type="title"/>
          </p:nvPr>
        </p:nvSpPr>
        <p:spPr>
          <a:xfrm>
            <a:off x="898357" y="355377"/>
            <a:ext cx="7415130"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17" name="Text Placeholder 3"/>
          <p:cNvSpPr>
            <a:spLocks noGrp="1"/>
          </p:cNvSpPr>
          <p:nvPr>
            <p:ph type="body" sz="quarter" idx="10"/>
          </p:nvPr>
        </p:nvSpPr>
        <p:spPr>
          <a:xfrm>
            <a:off x="1183416" y="1333888"/>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0" name="Text Placeholder 3"/>
          <p:cNvSpPr>
            <a:spLocks noGrp="1"/>
          </p:cNvSpPr>
          <p:nvPr>
            <p:ph type="body" sz="quarter" idx="26"/>
          </p:nvPr>
        </p:nvSpPr>
        <p:spPr>
          <a:xfrm>
            <a:off x="1183416" y="2547889"/>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2" name="Text Placeholder 3"/>
          <p:cNvSpPr>
            <a:spLocks noGrp="1"/>
          </p:cNvSpPr>
          <p:nvPr>
            <p:ph type="body" sz="quarter" idx="27"/>
          </p:nvPr>
        </p:nvSpPr>
        <p:spPr>
          <a:xfrm>
            <a:off x="1183416" y="3704325"/>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3" name="Text Placeholder 3"/>
          <p:cNvSpPr>
            <a:spLocks noGrp="1"/>
          </p:cNvSpPr>
          <p:nvPr>
            <p:ph type="body" sz="quarter" idx="28"/>
          </p:nvPr>
        </p:nvSpPr>
        <p:spPr>
          <a:xfrm>
            <a:off x="5081647" y="1333888"/>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4" name="Text Placeholder 3"/>
          <p:cNvSpPr>
            <a:spLocks noGrp="1"/>
          </p:cNvSpPr>
          <p:nvPr>
            <p:ph type="body" sz="quarter" idx="29"/>
          </p:nvPr>
        </p:nvSpPr>
        <p:spPr>
          <a:xfrm>
            <a:off x="5081647" y="2547889"/>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sp>
        <p:nvSpPr>
          <p:cNvPr id="25" name="Text Placeholder 3"/>
          <p:cNvSpPr>
            <a:spLocks noGrp="1"/>
          </p:cNvSpPr>
          <p:nvPr>
            <p:ph type="body" sz="quarter" idx="30"/>
          </p:nvPr>
        </p:nvSpPr>
        <p:spPr>
          <a:xfrm>
            <a:off x="5081647" y="3704325"/>
            <a:ext cx="3231841" cy="884120"/>
          </a:xfrm>
          <a:prstGeom prst="rect">
            <a:avLst/>
          </a:prstGeom>
        </p:spPr>
        <p:txBody>
          <a:bodyPr>
            <a:normAutofit/>
          </a:bodyPr>
          <a:lstStyle>
            <a:lvl1pPr>
              <a:defRPr sz="2000">
                <a:solidFill>
                  <a:schemeClr val="tx1">
                    <a:lumMod val="75000"/>
                    <a:lumOff val="25000"/>
                  </a:schemeClr>
                </a:solidFill>
                <a:latin typeface="+mn-lt"/>
              </a:defRPr>
            </a:lvl1pPr>
            <a:lvl2pPr>
              <a:defRPr sz="1800">
                <a:solidFill>
                  <a:schemeClr val="tx1">
                    <a:lumMod val="75000"/>
                    <a:lumOff val="25000"/>
                  </a:schemeClr>
                </a:solidFill>
                <a:latin typeface="+mn-lt"/>
              </a:defRPr>
            </a:lvl2pPr>
            <a:lvl3pPr>
              <a:defRPr sz="1600">
                <a:solidFill>
                  <a:schemeClr val="tx1">
                    <a:lumMod val="75000"/>
                    <a:lumOff val="25000"/>
                  </a:schemeClr>
                </a:solidFill>
                <a:latin typeface="+mn-lt"/>
              </a:defRPr>
            </a:lvl3pPr>
            <a:lvl4pPr>
              <a:defRPr sz="1800"/>
            </a:lvl4pPr>
            <a:lvl5pPr>
              <a:defRPr sz="1600"/>
            </a:lvl5pPr>
          </a:lstStyle>
          <a:p>
            <a:pPr lvl="0"/>
            <a:r>
              <a:rPr lang="en-US" smtClean="0"/>
              <a:t>Edit Master text styles</a:t>
            </a:r>
          </a:p>
          <a:p>
            <a:pPr lvl="1"/>
            <a:r>
              <a:rPr lang="en-US" smtClean="0"/>
              <a:t>Second level</a:t>
            </a:r>
          </a:p>
          <a:p>
            <a:pPr lvl="2"/>
            <a:r>
              <a:rPr lang="en-US" smtClean="0"/>
              <a:t>Third level</a:t>
            </a:r>
          </a:p>
        </p:txBody>
      </p:sp>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252430531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13" name="Title 1"/>
          <p:cNvSpPr>
            <a:spLocks noGrp="1"/>
          </p:cNvSpPr>
          <p:nvPr>
            <p:ph type="title"/>
          </p:nvPr>
        </p:nvSpPr>
        <p:spPr>
          <a:xfrm>
            <a:off x="825478" y="355377"/>
            <a:ext cx="7444229" cy="496403"/>
          </a:xfrm>
          <a:prstGeom prst="rect">
            <a:avLst/>
          </a:prstGeom>
        </p:spPr>
        <p:txBody>
          <a:bodyPr anchor="t"/>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23638"/>
            <a:ext cx="4563978" cy="4119863"/>
          </a:xfrm>
          <a:prstGeom prst="rect">
            <a:avLst/>
          </a:prstGeom>
        </p:spPr>
      </p:pic>
      <p:sp>
        <p:nvSpPr>
          <p:cNvPr id="8" name="Text Placeholder 3"/>
          <p:cNvSpPr>
            <a:spLocks noGrp="1"/>
          </p:cNvSpPr>
          <p:nvPr>
            <p:ph type="body" sz="quarter" idx="10"/>
          </p:nvPr>
        </p:nvSpPr>
        <p:spPr>
          <a:xfrm>
            <a:off x="4747772" y="1424882"/>
            <a:ext cx="3521934" cy="3358621"/>
          </a:xfrm>
          <a:prstGeom prst="rect">
            <a:avLst/>
          </a:prstGeom>
        </p:spPr>
        <p:txBody>
          <a:bodyPr>
            <a:normAutofit/>
          </a:bodyPr>
          <a:lstStyle>
            <a:lvl1pPr>
              <a:defRPr sz="2400">
                <a:solidFill>
                  <a:schemeClr val="tx1">
                    <a:lumMod val="75000"/>
                    <a:lumOff val="25000"/>
                  </a:schemeClr>
                </a:solidFill>
              </a:defRPr>
            </a:lvl1pPr>
            <a:lvl2pPr>
              <a:defRPr sz="22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6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9" name="Text Placeholder 3"/>
          <p:cNvSpPr>
            <a:spLocks noGrp="1"/>
          </p:cNvSpPr>
          <p:nvPr>
            <p:ph type="body" sz="quarter" idx="11"/>
          </p:nvPr>
        </p:nvSpPr>
        <p:spPr>
          <a:xfrm>
            <a:off x="825477" y="1424882"/>
            <a:ext cx="3537976" cy="3358621"/>
          </a:xfrm>
          <a:prstGeom prst="rect">
            <a:avLst/>
          </a:prstGeom>
        </p:spPr>
        <p:txBody>
          <a:bodyPr>
            <a:normAutofit/>
          </a:bodyPr>
          <a:lstStyle>
            <a:lvl1pPr>
              <a:defRPr sz="2400">
                <a:solidFill>
                  <a:schemeClr val="bg1"/>
                </a:solidFill>
              </a:defRPr>
            </a:lvl1pPr>
            <a:lvl2pPr>
              <a:defRPr sz="22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353766060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Blocks">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sp>
        <p:nvSpPr>
          <p:cNvPr id="20" name="Title 1"/>
          <p:cNvSpPr>
            <a:spLocks noGrp="1"/>
          </p:cNvSpPr>
          <p:nvPr>
            <p:ph type="title"/>
          </p:nvPr>
        </p:nvSpPr>
        <p:spPr>
          <a:xfrm>
            <a:off x="825477" y="355377"/>
            <a:ext cx="7605090" cy="496403"/>
          </a:xfrm>
          <a:prstGeom prst="rect">
            <a:avLst/>
          </a:prstGeom>
        </p:spPr>
        <p:txBody>
          <a:bodyPr anchor="t"/>
          <a:lstStyle>
            <a:lvl1pPr algn="l">
              <a:defRPr sz="3200">
                <a:latin typeface="+mn-lt"/>
              </a:defRPr>
            </a:lvl1pPr>
          </a:lstStyle>
          <a:p>
            <a:r>
              <a:rPr lang="en-US" smtClean="0"/>
              <a:t>Click to edit Master title style</a:t>
            </a:r>
            <a:endParaRPr lang="en-US" dirty="0"/>
          </a:p>
        </p:txBody>
      </p:sp>
      <p:sp>
        <p:nvSpPr>
          <p:cNvPr id="7" name="Text Placeholder 3"/>
          <p:cNvSpPr>
            <a:spLocks noGrp="1"/>
          </p:cNvSpPr>
          <p:nvPr>
            <p:ph type="body" sz="quarter" idx="10"/>
          </p:nvPr>
        </p:nvSpPr>
        <p:spPr>
          <a:xfrm>
            <a:off x="4704817" y="1510602"/>
            <a:ext cx="3725751"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8" name="Text Placeholder 3"/>
          <p:cNvSpPr>
            <a:spLocks noGrp="1"/>
          </p:cNvSpPr>
          <p:nvPr>
            <p:ph type="body" sz="quarter" idx="11"/>
          </p:nvPr>
        </p:nvSpPr>
        <p:spPr>
          <a:xfrm>
            <a:off x="825478" y="1510602"/>
            <a:ext cx="3725751"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290352349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Content Bloc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sp>
        <p:nvSpPr>
          <p:cNvPr id="16" name="Title 1"/>
          <p:cNvSpPr>
            <a:spLocks noGrp="1"/>
          </p:cNvSpPr>
          <p:nvPr>
            <p:ph type="title"/>
          </p:nvPr>
        </p:nvSpPr>
        <p:spPr>
          <a:xfrm>
            <a:off x="825477" y="355377"/>
            <a:ext cx="7492354"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6" name="Text Placeholder 3"/>
          <p:cNvSpPr>
            <a:spLocks noGrp="1"/>
          </p:cNvSpPr>
          <p:nvPr>
            <p:ph type="body" sz="quarter" idx="11"/>
          </p:nvPr>
        </p:nvSpPr>
        <p:spPr>
          <a:xfrm>
            <a:off x="809649" y="1406514"/>
            <a:ext cx="7508183"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232582527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ntent Blocks">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sp>
        <p:nvSpPr>
          <p:cNvPr id="16" name="Title 1"/>
          <p:cNvSpPr>
            <a:spLocks noGrp="1"/>
          </p:cNvSpPr>
          <p:nvPr>
            <p:ph type="title"/>
          </p:nvPr>
        </p:nvSpPr>
        <p:spPr>
          <a:xfrm>
            <a:off x="825478" y="355377"/>
            <a:ext cx="7487839" cy="496403"/>
          </a:xfrm>
          <a:prstGeom prst="rect">
            <a:avLst/>
          </a:prstGeom>
        </p:spPr>
        <p:txBody>
          <a:bodyPr anchor="t">
            <a:noAutofit/>
          </a:bodyPr>
          <a:lstStyle>
            <a:lvl1pPr algn="l">
              <a:defRPr sz="3200">
                <a:latin typeface="+mn-lt"/>
              </a:defRPr>
            </a:lvl1pPr>
          </a:lstStyle>
          <a:p>
            <a:r>
              <a:rPr lang="en-US" smtClean="0"/>
              <a:t>Click to edit Master title style</a:t>
            </a:r>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5477" y="1297859"/>
            <a:ext cx="3677698" cy="170397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5921" y="1297859"/>
            <a:ext cx="3677396" cy="3490452"/>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3541" y="3084332"/>
            <a:ext cx="3677698" cy="1703979"/>
          </a:xfrm>
          <a:prstGeom prst="rect">
            <a:avLst/>
          </a:prstGeom>
        </p:spPr>
      </p:pic>
      <p:sp>
        <p:nvSpPr>
          <p:cNvPr id="13" name="Text Placeholder 3"/>
          <p:cNvSpPr>
            <a:spLocks noGrp="1"/>
          </p:cNvSpPr>
          <p:nvPr>
            <p:ph type="body" sz="quarter" idx="12"/>
          </p:nvPr>
        </p:nvSpPr>
        <p:spPr>
          <a:xfrm>
            <a:off x="825476" y="1297857"/>
            <a:ext cx="3677697" cy="170398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14" name="Text Placeholder 3"/>
          <p:cNvSpPr>
            <a:spLocks noGrp="1"/>
          </p:cNvSpPr>
          <p:nvPr>
            <p:ph type="body" sz="quarter" idx="13"/>
          </p:nvPr>
        </p:nvSpPr>
        <p:spPr>
          <a:xfrm>
            <a:off x="841606" y="3084333"/>
            <a:ext cx="3677697" cy="1703980"/>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19" name="Text Placeholder 3"/>
          <p:cNvSpPr>
            <a:spLocks noGrp="1"/>
          </p:cNvSpPr>
          <p:nvPr>
            <p:ph type="body" sz="quarter" idx="14"/>
          </p:nvPr>
        </p:nvSpPr>
        <p:spPr>
          <a:xfrm>
            <a:off x="4635920" y="1297858"/>
            <a:ext cx="3677697" cy="3490454"/>
          </a:xfrm>
          <a:prstGeom prst="rect">
            <a:avLst/>
          </a:prstGeom>
        </p:spPr>
        <p:txBody>
          <a:bodyPr>
            <a:normAutofit/>
          </a:bodyPr>
          <a:lstStyle>
            <a:lvl1pPr>
              <a:defRPr sz="2400">
                <a:solidFill>
                  <a:schemeClr val="bg1"/>
                </a:solidFill>
                <a:latin typeface="+mj-lt"/>
              </a:defRPr>
            </a:lvl1pPr>
            <a:lvl2pPr>
              <a:defRPr sz="2200">
                <a:solidFill>
                  <a:schemeClr val="bg1"/>
                </a:solidFill>
                <a:latin typeface="+mj-lt"/>
              </a:defRPr>
            </a:lvl2pPr>
            <a:lvl3pPr>
              <a:defRPr sz="2000">
                <a:solidFill>
                  <a:schemeClr val="bg1"/>
                </a:solidFill>
                <a:latin typeface="+mj-lt"/>
              </a:defRPr>
            </a:lvl3pPr>
            <a:lvl4pPr>
              <a:defRPr sz="1800">
                <a:solidFill>
                  <a:schemeClr val="bg1"/>
                </a:solidFill>
                <a:latin typeface="+mj-lt"/>
              </a:defRPr>
            </a:lvl4pPr>
            <a:lvl5pPr>
              <a:defRPr sz="1600">
                <a:solidFill>
                  <a:schemeClr val="bg1"/>
                </a:solidFill>
                <a:latin typeface="+mj-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366217596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97849" y="3888263"/>
            <a:ext cx="1273240" cy="901746"/>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2986463"/>
            <a:ext cx="9144000" cy="745348"/>
          </a:xfrm>
          <a:prstGeom prst="rect">
            <a:avLst/>
          </a:prstGeom>
        </p:spPr>
      </p:pic>
      <p:sp>
        <p:nvSpPr>
          <p:cNvPr id="8" name="Title 1"/>
          <p:cNvSpPr>
            <a:spLocks noGrp="1"/>
          </p:cNvSpPr>
          <p:nvPr>
            <p:ph type="title" hasCustomPrompt="1"/>
          </p:nvPr>
        </p:nvSpPr>
        <p:spPr>
          <a:xfrm>
            <a:off x="1658203" y="1550762"/>
            <a:ext cx="5752531" cy="496403"/>
          </a:xfrm>
          <a:prstGeom prst="rect">
            <a:avLst/>
          </a:prstGeom>
        </p:spPr>
        <p:txBody>
          <a:bodyPr anchor="t"/>
          <a:lstStyle>
            <a:lvl1pPr algn="ctr">
              <a:defRPr sz="3200">
                <a:solidFill>
                  <a:schemeClr val="tx1">
                    <a:lumMod val="75000"/>
                    <a:lumOff val="25000"/>
                  </a:schemeClr>
                </a:solidFill>
                <a:latin typeface="+mn-lt"/>
              </a:defRPr>
            </a:lvl1pPr>
          </a:lstStyle>
          <a:p>
            <a:r>
              <a:rPr lang="en-US" dirty="0" smtClean="0"/>
              <a:t>Questions?</a:t>
            </a:r>
            <a:endParaRPr lang="en-US" dirty="0"/>
          </a:p>
        </p:txBody>
      </p:sp>
    </p:spTree>
    <p:extLst>
      <p:ext uri="{BB962C8B-B14F-4D97-AF65-F5344CB8AC3E}">
        <p14:creationId xmlns:p14="http://schemas.microsoft.com/office/powerpoint/2010/main" val="101375123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Black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sz="1800" dirty="0"/>
          </a:p>
        </p:txBody>
      </p:sp>
    </p:spTree>
    <p:extLst>
      <p:ext uri="{BB962C8B-B14F-4D97-AF65-F5344CB8AC3E}">
        <p14:creationId xmlns:p14="http://schemas.microsoft.com/office/powerpoint/2010/main" val="185855668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38" y="0"/>
            <a:ext cx="9138926" cy="5143500"/>
          </a:xfrm>
          <a:prstGeom prst="rect">
            <a:avLst/>
          </a:prstGeom>
        </p:spPr>
      </p:pic>
      <p:sp>
        <p:nvSpPr>
          <p:cNvPr id="2" name="Title 1"/>
          <p:cNvSpPr>
            <a:spLocks noGrp="1"/>
          </p:cNvSpPr>
          <p:nvPr>
            <p:ph type="ctrTitle" hasCustomPrompt="1"/>
          </p:nvPr>
        </p:nvSpPr>
        <p:spPr>
          <a:xfrm>
            <a:off x="323566" y="834984"/>
            <a:ext cx="6265922" cy="1080223"/>
          </a:xfrm>
        </p:spPr>
        <p:txBody>
          <a:bodyPr anchor="t">
            <a:normAutofit/>
          </a:bodyPr>
          <a:lstStyle>
            <a:lvl1pPr algn="l">
              <a:defRPr sz="3600">
                <a:solidFill>
                  <a:schemeClr val="tx1">
                    <a:lumMod val="75000"/>
                    <a:lumOff val="25000"/>
                  </a:schemeClr>
                </a:solidFill>
                <a:latin typeface="+mn-lt"/>
              </a:defRPr>
            </a:lvl1pPr>
          </a:lstStyle>
          <a:p>
            <a:r>
              <a:rPr lang="en-US" dirty="0"/>
              <a:t>Click to edit the Master title style here</a:t>
            </a:r>
          </a:p>
        </p:txBody>
      </p:sp>
      <p:sp>
        <p:nvSpPr>
          <p:cNvPr id="6" name="Slide Number Placeholder 5"/>
          <p:cNvSpPr>
            <a:spLocks noGrp="1"/>
          </p:cNvSpPr>
          <p:nvPr>
            <p:ph type="sldNum" sz="quarter" idx="12"/>
          </p:nvPr>
        </p:nvSpPr>
        <p:spPr>
          <a:xfrm>
            <a:off x="8269705" y="4767264"/>
            <a:ext cx="534403" cy="273844"/>
          </a:xfrm>
        </p:spPr>
        <p:txBody>
          <a:bodyPr/>
          <a:lstStyle/>
          <a:p>
            <a:fld id="{80BD4DED-D87A-412D-9F42-BB38A5DA422B}" type="slidenum">
              <a:rPr lang="en-CA" smtClean="0"/>
              <a:t>‹#›</a:t>
            </a:fld>
            <a:endParaRPr lang="en-CA" dirty="0"/>
          </a:p>
        </p:txBody>
      </p:sp>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6074" y="3304080"/>
            <a:ext cx="1409772" cy="895396"/>
          </a:xfrm>
          <a:prstGeom prst="rect">
            <a:avLst/>
          </a:prstGeom>
        </p:spPr>
      </p:pic>
      <p:sp>
        <p:nvSpPr>
          <p:cNvPr id="16" name="Text Placeholder 9"/>
          <p:cNvSpPr>
            <a:spLocks noGrp="1"/>
          </p:cNvSpPr>
          <p:nvPr>
            <p:ph type="body" sz="quarter" idx="24" hasCustomPrompt="1"/>
          </p:nvPr>
        </p:nvSpPr>
        <p:spPr>
          <a:xfrm>
            <a:off x="323564" y="1922548"/>
            <a:ext cx="6265923" cy="675511"/>
          </a:xfrm>
        </p:spPr>
        <p:txBody>
          <a:bodyPr>
            <a:normAutofit/>
          </a:bodyPr>
          <a:lstStyle>
            <a:lvl1pPr marL="0" marR="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sz="2400">
                <a:solidFill>
                  <a:schemeClr val="tx1">
                    <a:lumMod val="75000"/>
                    <a:lumOff val="25000"/>
                  </a:schemeClr>
                </a:solidFill>
                <a:latin typeface="+mj-lt"/>
              </a:defRPr>
            </a:lvl1pPr>
            <a:lvl2pPr>
              <a:defRPr/>
            </a:lvl2pPr>
            <a:lvl3pPr>
              <a:defRPr/>
            </a:lvl3pPr>
            <a:lvl4pPr>
              <a:defRPr/>
            </a:lvl4pPr>
            <a:lvl5pPr>
              <a:defRPr/>
            </a:lvl5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2400" dirty="0"/>
              <a:t>Click to edit the Subtitle style here</a:t>
            </a:r>
          </a:p>
          <a:p>
            <a:endParaRPr lang="en-CA" dirty="0"/>
          </a:p>
        </p:txBody>
      </p:sp>
    </p:spTree>
    <p:extLst>
      <p:ext uri="{BB962C8B-B14F-4D97-AF65-F5344CB8AC3E}">
        <p14:creationId xmlns:p14="http://schemas.microsoft.com/office/powerpoint/2010/main" val="3514332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x Content Blocks">
    <p:spTree>
      <p:nvGrpSpPr>
        <p:cNvPr id="1" name=""/>
        <p:cNvGrpSpPr/>
        <p:nvPr/>
      </p:nvGrpSpPr>
      <p:grpSpPr>
        <a:xfrm>
          <a:off x="0" y="0"/>
          <a:ext cx="0" cy="0"/>
          <a:chOff x="0" y="0"/>
          <a:chExt cx="0" cy="0"/>
        </a:xfrm>
      </p:grpSpPr>
      <p:sp>
        <p:nvSpPr>
          <p:cNvPr id="2"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7" name="Slide Number Placeholder 5"/>
          <p:cNvSpPr>
            <a:spLocks noGrp="1"/>
          </p:cNvSpPr>
          <p:nvPr>
            <p:ph type="sldNum" sz="quarter" idx="12"/>
          </p:nvPr>
        </p:nvSpPr>
        <p:spPr>
          <a:xfrm>
            <a:off x="8269705" y="4767264"/>
            <a:ext cx="534403" cy="273844"/>
          </a:xfrm>
        </p:spPr>
        <p:txBody>
          <a:bodyPr/>
          <a:lstStyle/>
          <a:p>
            <a:fld id="{80BD4DED-D87A-412D-9F42-BB38A5DA422B}" type="slidenum">
              <a:rPr lang="en-CA" smtClean="0"/>
              <a:t>‹#›</a:t>
            </a:fld>
            <a:endParaRPr lang="en-CA"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57125" y="1112673"/>
            <a:ext cx="2470277" cy="1632034"/>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24418" y="1119024"/>
            <a:ext cx="2470277" cy="1625684"/>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989832" y="1112673"/>
            <a:ext cx="2470277" cy="1625684"/>
          </a:xfrm>
          <a:prstGeom prst="rect">
            <a:avLst/>
          </a:prstGeom>
        </p:spPr>
      </p:pic>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24418" y="2918111"/>
            <a:ext cx="2470277" cy="1632034"/>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57124" y="2921286"/>
            <a:ext cx="2470277" cy="1625684"/>
          </a:xfrm>
          <a:prstGeom prst="rect">
            <a:avLst/>
          </a:prstGeom>
        </p:spPr>
      </p:pic>
      <p:pic>
        <p:nvPicPr>
          <p:cNvPr id="17" name="Picture 1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998406" y="2918111"/>
            <a:ext cx="2470277" cy="1632034"/>
          </a:xfrm>
          <a:prstGeom prst="rect">
            <a:avLst/>
          </a:prstGeom>
        </p:spPr>
      </p:pic>
      <p:sp>
        <p:nvSpPr>
          <p:cNvPr id="3" name="Content Placeholder 2"/>
          <p:cNvSpPr>
            <a:spLocks noGrp="1"/>
          </p:cNvSpPr>
          <p:nvPr>
            <p:ph idx="1"/>
          </p:nvPr>
        </p:nvSpPr>
        <p:spPr>
          <a:xfrm>
            <a:off x="724418" y="1219197"/>
            <a:ext cx="2470277" cy="1525511"/>
          </a:xfrm>
        </p:spPr>
        <p:txBody>
          <a:bodyPr>
            <a:normAutofit/>
          </a:bodyPr>
          <a:lstStyle>
            <a:lvl1pPr>
              <a:defRPr sz="2000">
                <a:solidFill>
                  <a:schemeClr val="tx1">
                    <a:lumMod val="75000"/>
                    <a:lumOff val="25000"/>
                  </a:schemeClr>
                </a:solidFill>
                <a:latin typeface="+mj-lt"/>
              </a:defRPr>
            </a:lvl1pPr>
            <a:lvl2pPr>
              <a:defRPr sz="20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20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9" name="Content Placeholder 2"/>
          <p:cNvSpPr>
            <a:spLocks noGrp="1"/>
          </p:cNvSpPr>
          <p:nvPr>
            <p:ph idx="13"/>
          </p:nvPr>
        </p:nvSpPr>
        <p:spPr>
          <a:xfrm>
            <a:off x="724418" y="3049833"/>
            <a:ext cx="2470277" cy="1525511"/>
          </a:xfrm>
        </p:spPr>
        <p:txBody>
          <a:bodyPr>
            <a:normAutofit/>
          </a:bodyPr>
          <a:lstStyle>
            <a:lvl1pPr>
              <a:defRPr sz="1700">
                <a:solidFill>
                  <a:schemeClr val="tx1">
                    <a:lumMod val="75000"/>
                    <a:lumOff val="25000"/>
                  </a:schemeClr>
                </a:solidFill>
                <a:latin typeface="+mj-lt"/>
              </a:defRPr>
            </a:lvl1pPr>
            <a:lvl2pPr>
              <a:defRPr sz="1700">
                <a:solidFill>
                  <a:schemeClr val="tx1">
                    <a:lumMod val="75000"/>
                    <a:lumOff val="25000"/>
                  </a:schemeClr>
                </a:solidFill>
                <a:latin typeface="+mj-lt"/>
              </a:defRPr>
            </a:lvl2pPr>
            <a:lvl3pPr>
              <a:defRPr sz="1700">
                <a:solidFill>
                  <a:schemeClr val="tx1">
                    <a:lumMod val="75000"/>
                    <a:lumOff val="25000"/>
                  </a:schemeClr>
                </a:solidFill>
                <a:latin typeface="+mj-lt"/>
              </a:defRPr>
            </a:lvl3pPr>
            <a:lvl4pPr>
              <a:defRPr sz="17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Content Placeholder 2"/>
          <p:cNvSpPr>
            <a:spLocks noGrp="1"/>
          </p:cNvSpPr>
          <p:nvPr>
            <p:ph idx="14"/>
          </p:nvPr>
        </p:nvSpPr>
        <p:spPr>
          <a:xfrm>
            <a:off x="3375109" y="1219197"/>
            <a:ext cx="2470277" cy="1525511"/>
          </a:xfrm>
        </p:spPr>
        <p:txBody>
          <a:bodyPr>
            <a:normAutofit/>
          </a:bodyPr>
          <a:lstStyle>
            <a:lvl1pPr>
              <a:defRPr sz="2000">
                <a:solidFill>
                  <a:schemeClr val="tx1">
                    <a:lumMod val="75000"/>
                    <a:lumOff val="25000"/>
                  </a:schemeClr>
                </a:solidFill>
                <a:latin typeface="+mj-lt"/>
              </a:defRPr>
            </a:lvl1pPr>
            <a:lvl2pPr>
              <a:defRPr sz="20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20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1" name="Content Placeholder 2"/>
          <p:cNvSpPr>
            <a:spLocks noGrp="1"/>
          </p:cNvSpPr>
          <p:nvPr>
            <p:ph idx="15"/>
          </p:nvPr>
        </p:nvSpPr>
        <p:spPr>
          <a:xfrm>
            <a:off x="3375109" y="3049833"/>
            <a:ext cx="2470277" cy="1525511"/>
          </a:xfrm>
        </p:spPr>
        <p:txBody>
          <a:bodyPr>
            <a:normAutofit/>
          </a:bodyPr>
          <a:lstStyle>
            <a:lvl1pPr>
              <a:defRPr sz="2000">
                <a:solidFill>
                  <a:schemeClr val="tx1">
                    <a:lumMod val="75000"/>
                    <a:lumOff val="25000"/>
                  </a:schemeClr>
                </a:solidFill>
                <a:latin typeface="+mj-lt"/>
              </a:defRPr>
            </a:lvl1pPr>
            <a:lvl2pPr>
              <a:defRPr sz="20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20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2" name="Content Placeholder 2"/>
          <p:cNvSpPr>
            <a:spLocks noGrp="1"/>
          </p:cNvSpPr>
          <p:nvPr>
            <p:ph idx="16"/>
          </p:nvPr>
        </p:nvSpPr>
        <p:spPr>
          <a:xfrm>
            <a:off x="5998406" y="1219197"/>
            <a:ext cx="2470277" cy="1525511"/>
          </a:xfrm>
        </p:spPr>
        <p:txBody>
          <a:bodyPr>
            <a:normAutofit/>
          </a:bodyPr>
          <a:lstStyle>
            <a:lvl1pPr>
              <a:defRPr sz="2000">
                <a:solidFill>
                  <a:schemeClr val="tx1">
                    <a:lumMod val="75000"/>
                    <a:lumOff val="25000"/>
                  </a:schemeClr>
                </a:solidFill>
                <a:latin typeface="+mj-lt"/>
              </a:defRPr>
            </a:lvl1pPr>
            <a:lvl2pPr>
              <a:defRPr sz="20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20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3" name="Content Placeholder 2"/>
          <p:cNvSpPr>
            <a:spLocks noGrp="1"/>
          </p:cNvSpPr>
          <p:nvPr>
            <p:ph idx="17"/>
          </p:nvPr>
        </p:nvSpPr>
        <p:spPr>
          <a:xfrm>
            <a:off x="5998406" y="3049833"/>
            <a:ext cx="2470277" cy="1525511"/>
          </a:xfrm>
        </p:spPr>
        <p:txBody>
          <a:bodyPr>
            <a:normAutofit/>
          </a:bodyPr>
          <a:lstStyle>
            <a:lvl1pPr>
              <a:defRPr sz="2000">
                <a:solidFill>
                  <a:schemeClr val="tx1">
                    <a:lumMod val="75000"/>
                    <a:lumOff val="25000"/>
                  </a:schemeClr>
                </a:solidFill>
                <a:latin typeface="+mj-lt"/>
              </a:defRPr>
            </a:lvl1pPr>
            <a:lvl2pPr>
              <a:defRPr sz="2000">
                <a:solidFill>
                  <a:schemeClr val="tx1">
                    <a:lumMod val="75000"/>
                    <a:lumOff val="25000"/>
                  </a:schemeClr>
                </a:solidFill>
                <a:latin typeface="+mj-lt"/>
              </a:defRPr>
            </a:lvl2pPr>
            <a:lvl3pPr>
              <a:defRPr sz="2000">
                <a:solidFill>
                  <a:schemeClr val="tx1">
                    <a:lumMod val="75000"/>
                    <a:lumOff val="25000"/>
                  </a:schemeClr>
                </a:solidFill>
                <a:latin typeface="+mj-lt"/>
              </a:defRPr>
            </a:lvl3pPr>
            <a:lvl4pPr>
              <a:defRPr sz="2000">
                <a:solidFill>
                  <a:schemeClr val="tx1">
                    <a:lumMod val="75000"/>
                    <a:lumOff val="25000"/>
                  </a:schemeClr>
                </a:solidFill>
                <a:latin typeface="+mj-lt"/>
              </a:defRPr>
            </a:lvl4pPr>
            <a:lvl5pPr>
              <a:defRPr sz="17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p:txBody>
      </p:sp>
      <p:pic>
        <p:nvPicPr>
          <p:cNvPr id="18" name="Picture 1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Tree>
    <p:extLst>
      <p:ext uri="{BB962C8B-B14F-4D97-AF65-F5344CB8AC3E}">
        <p14:creationId xmlns:p14="http://schemas.microsoft.com/office/powerpoint/2010/main" val="229078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ntent Blocks">
    <p:spTree>
      <p:nvGrpSpPr>
        <p:cNvPr id="1" name=""/>
        <p:cNvGrpSpPr/>
        <p:nvPr/>
      </p:nvGrpSpPr>
      <p:grpSpPr>
        <a:xfrm>
          <a:off x="0" y="0"/>
          <a:ext cx="0" cy="0"/>
          <a:chOff x="0" y="0"/>
          <a:chExt cx="0" cy="0"/>
        </a:xfrm>
      </p:grpSpPr>
      <p:sp>
        <p:nvSpPr>
          <p:cNvPr id="8"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8269705" y="4767264"/>
            <a:ext cx="534403" cy="273844"/>
          </a:xfrm>
        </p:spPr>
        <p:txBody>
          <a:bodyPr/>
          <a:lstStyle/>
          <a:p>
            <a:fld id="{80BD4DED-D87A-412D-9F42-BB38A5DA422B}" type="slidenum">
              <a:rPr lang="en-CA" smtClean="0"/>
              <a:t>‹#›</a:t>
            </a:fld>
            <a:endParaRPr lang="en-CA"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073" y="1262137"/>
            <a:ext cx="7747854" cy="3010232"/>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
        <p:nvSpPr>
          <p:cNvPr id="19" name="Text Placeholder 9"/>
          <p:cNvSpPr>
            <a:spLocks noGrp="1"/>
          </p:cNvSpPr>
          <p:nvPr>
            <p:ph type="body" sz="quarter" idx="20"/>
          </p:nvPr>
        </p:nvSpPr>
        <p:spPr>
          <a:xfrm>
            <a:off x="4692790" y="1344708"/>
            <a:ext cx="3612776" cy="1344706"/>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20" name="Text Placeholder 9"/>
          <p:cNvSpPr>
            <a:spLocks noGrp="1"/>
          </p:cNvSpPr>
          <p:nvPr>
            <p:ph type="body" sz="quarter" idx="21"/>
          </p:nvPr>
        </p:nvSpPr>
        <p:spPr>
          <a:xfrm>
            <a:off x="4692788" y="2853363"/>
            <a:ext cx="3612777" cy="1344706"/>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21" name="Text Placeholder 9"/>
          <p:cNvSpPr>
            <a:spLocks noGrp="1"/>
          </p:cNvSpPr>
          <p:nvPr>
            <p:ph type="body" sz="quarter" idx="22"/>
          </p:nvPr>
        </p:nvSpPr>
        <p:spPr>
          <a:xfrm>
            <a:off x="815788" y="2853363"/>
            <a:ext cx="3612777" cy="1344706"/>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22" name="Text Placeholder 9"/>
          <p:cNvSpPr>
            <a:spLocks noGrp="1"/>
          </p:cNvSpPr>
          <p:nvPr>
            <p:ph type="body" sz="quarter" idx="23"/>
          </p:nvPr>
        </p:nvSpPr>
        <p:spPr>
          <a:xfrm>
            <a:off x="815787" y="1328105"/>
            <a:ext cx="3612778" cy="1344706"/>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39609608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Blocks">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1804" y="1174672"/>
            <a:ext cx="1905098" cy="3137061"/>
          </a:xfrm>
          <a:prstGeom prst="rect">
            <a:avLst/>
          </a:prstGeom>
        </p:spPr>
      </p:pic>
      <p:sp>
        <p:nvSpPr>
          <p:cNvPr id="10"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11" name="Slide Number Placeholder 5"/>
          <p:cNvSpPr>
            <a:spLocks noGrp="1"/>
          </p:cNvSpPr>
          <p:nvPr>
            <p:ph type="sldNum" sz="quarter" idx="12"/>
          </p:nvPr>
        </p:nvSpPr>
        <p:spPr>
          <a:xfrm>
            <a:off x="8269705" y="4767264"/>
            <a:ext cx="534403" cy="273844"/>
          </a:xfrm>
        </p:spPr>
        <p:txBody>
          <a:bodyPr/>
          <a:lstStyle/>
          <a:p>
            <a:fld id="{80BD4DED-D87A-412D-9F42-BB38A5DA422B}" type="slidenum">
              <a:rPr lang="en-CA" smtClean="0"/>
              <a:t>‹#›</a:t>
            </a:fld>
            <a:endParaRPr lang="en-CA" dirty="0"/>
          </a:p>
        </p:txBody>
      </p:sp>
      <p:pic>
        <p:nvPicPr>
          <p:cNvPr id="19" name="Picture 1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587297" y="1174672"/>
            <a:ext cx="1905098" cy="3137061"/>
          </a:xfrm>
          <a:prstGeom prst="rect">
            <a:avLst/>
          </a:prstGeom>
        </p:spPr>
      </p:pic>
      <p:pic>
        <p:nvPicPr>
          <p:cNvPr id="20" name="Picture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692789" y="1174672"/>
            <a:ext cx="1905098" cy="3137061"/>
          </a:xfrm>
          <a:prstGeom prst="rect">
            <a:avLst/>
          </a:prstGeom>
        </p:spPr>
      </p:pic>
      <p:pic>
        <p:nvPicPr>
          <p:cNvPr id="21" name="Picture 2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798280" y="1174672"/>
            <a:ext cx="1905098" cy="3137061"/>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
        <p:nvSpPr>
          <p:cNvPr id="16" name="Text Placeholder 9"/>
          <p:cNvSpPr>
            <a:spLocks noGrp="1"/>
          </p:cNvSpPr>
          <p:nvPr>
            <p:ph type="body" sz="quarter" idx="23"/>
          </p:nvPr>
        </p:nvSpPr>
        <p:spPr>
          <a:xfrm>
            <a:off x="540124" y="1547706"/>
            <a:ext cx="1738620" cy="2704152"/>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17" name="Text Placeholder 9"/>
          <p:cNvSpPr>
            <a:spLocks noGrp="1"/>
          </p:cNvSpPr>
          <p:nvPr>
            <p:ph type="body" sz="quarter" idx="24"/>
          </p:nvPr>
        </p:nvSpPr>
        <p:spPr>
          <a:xfrm>
            <a:off x="2670535" y="1547706"/>
            <a:ext cx="1738620" cy="2704152"/>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25" name="Text Placeholder 9"/>
          <p:cNvSpPr>
            <a:spLocks noGrp="1"/>
          </p:cNvSpPr>
          <p:nvPr>
            <p:ph type="body" sz="quarter" idx="25"/>
          </p:nvPr>
        </p:nvSpPr>
        <p:spPr>
          <a:xfrm>
            <a:off x="4763568" y="1547706"/>
            <a:ext cx="1738620" cy="2704152"/>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
        <p:nvSpPr>
          <p:cNvPr id="26" name="Text Placeholder 9"/>
          <p:cNvSpPr>
            <a:spLocks noGrp="1"/>
          </p:cNvSpPr>
          <p:nvPr>
            <p:ph type="body" sz="quarter" idx="26"/>
          </p:nvPr>
        </p:nvSpPr>
        <p:spPr>
          <a:xfrm>
            <a:off x="6893979" y="1547706"/>
            <a:ext cx="1738620" cy="2704152"/>
          </a:xfrm>
        </p:spPr>
        <p:txBody>
          <a:bodyPr>
            <a:normAutofit/>
          </a:bodyPr>
          <a:lstStyle>
            <a:lvl1pPr>
              <a:defRPr sz="20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11748316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5400000">
            <a:off x="4520803" y="520304"/>
            <a:ext cx="102393" cy="9144001"/>
          </a:xfrm>
          <a:prstGeom prst="rect">
            <a:avLst/>
          </a:prstGeom>
        </p:spPr>
      </p:pic>
      <p:sp>
        <p:nvSpPr>
          <p:cNvPr id="7"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8" name="Slide Number Placeholder 5"/>
          <p:cNvSpPr>
            <a:spLocks noGrp="1"/>
          </p:cNvSpPr>
          <p:nvPr>
            <p:ph type="sldNum" sz="quarter" idx="12"/>
          </p:nvPr>
        </p:nvSpPr>
        <p:spPr>
          <a:xfrm>
            <a:off x="8269705" y="4767264"/>
            <a:ext cx="534403" cy="273844"/>
          </a:xfrm>
        </p:spPr>
        <p:txBody>
          <a:bodyPr/>
          <a:lstStyle>
            <a:lvl1pPr>
              <a:defRPr>
                <a:solidFill>
                  <a:schemeClr val="bg1"/>
                </a:solidFill>
              </a:defRPr>
            </a:lvl1pPr>
          </a:lstStyle>
          <a:p>
            <a:fld id="{80BD4DED-D87A-412D-9F42-BB38A5DA422B}" type="slidenum">
              <a:rPr lang="en-CA" smtClean="0"/>
              <a:pPr/>
              <a:t>‹#›</a:t>
            </a:fld>
            <a:endParaRPr lang="en-CA" dirty="0"/>
          </a:p>
        </p:txBody>
      </p:sp>
      <p:sp>
        <p:nvSpPr>
          <p:cNvPr id="19" name="Picture Placeholder 18"/>
          <p:cNvSpPr>
            <a:spLocks noGrp="1"/>
          </p:cNvSpPr>
          <p:nvPr>
            <p:ph type="pic" sz="quarter" idx="16"/>
          </p:nvPr>
        </p:nvSpPr>
        <p:spPr>
          <a:xfrm>
            <a:off x="5297488" y="1317625"/>
            <a:ext cx="3084512" cy="3135297"/>
          </a:xfrm>
        </p:spPr>
        <p:txBody>
          <a:bodyPr/>
          <a:lstStyle/>
          <a:p>
            <a:r>
              <a:rPr lang="en-US"/>
              <a:t>Click icon to add picture</a:t>
            </a:r>
            <a:endParaRPr lang="en-CA"/>
          </a:p>
        </p:txBody>
      </p:sp>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
        <p:nvSpPr>
          <p:cNvPr id="12" name="Text Placeholder 9"/>
          <p:cNvSpPr>
            <a:spLocks noGrp="1"/>
          </p:cNvSpPr>
          <p:nvPr>
            <p:ph type="body" sz="quarter" idx="23"/>
          </p:nvPr>
        </p:nvSpPr>
        <p:spPr>
          <a:xfrm>
            <a:off x="641724" y="1317625"/>
            <a:ext cx="4423762" cy="3135297"/>
          </a:xfrm>
        </p:spPr>
        <p:txBody>
          <a:bodyPr>
            <a:normAutofit/>
          </a:bodyPr>
          <a:lstStyle>
            <a:lvl1pPr>
              <a:defRPr sz="24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125222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Blocks">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30443"/>
            <a:ext cx="9144000" cy="3516272"/>
          </a:xfrm>
          <a:prstGeom prst="rect">
            <a:avLst/>
          </a:prstGeom>
        </p:spPr>
      </p:pic>
      <p:sp>
        <p:nvSpPr>
          <p:cNvPr id="5"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6" name="Slide Number Placeholder 5"/>
          <p:cNvSpPr>
            <a:spLocks noGrp="1"/>
          </p:cNvSpPr>
          <p:nvPr>
            <p:ph type="sldNum" sz="quarter" idx="12"/>
          </p:nvPr>
        </p:nvSpPr>
        <p:spPr>
          <a:xfrm>
            <a:off x="8269705" y="4767264"/>
            <a:ext cx="534403" cy="273844"/>
          </a:xfrm>
        </p:spPr>
        <p:txBody>
          <a:bodyPr/>
          <a:lstStyle>
            <a:lvl1pPr>
              <a:defRPr>
                <a:solidFill>
                  <a:schemeClr val="tx1">
                    <a:lumMod val="75000"/>
                    <a:lumOff val="25000"/>
                  </a:schemeClr>
                </a:solidFill>
              </a:defRPr>
            </a:lvl1pPr>
          </a:lstStyle>
          <a:p>
            <a:fld id="{80BD4DED-D87A-412D-9F42-BB38A5DA422B}" type="slidenum">
              <a:rPr lang="en-CA" smtClean="0"/>
              <a:pPr/>
              <a:t>‹#›</a:t>
            </a:fld>
            <a:endParaRPr lang="en-CA" dirty="0"/>
          </a:p>
        </p:txBody>
      </p:sp>
      <p:pic>
        <p:nvPicPr>
          <p:cNvPr id="14" name="Picture 1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82733" y="1036876"/>
            <a:ext cx="393720" cy="400071"/>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358580" y="1036876"/>
            <a:ext cx="393720" cy="400071"/>
          </a:xfrm>
          <a:prstGeom prst="rect">
            <a:avLst/>
          </a:prstGeom>
        </p:spPr>
      </p:pic>
      <p:sp>
        <p:nvSpPr>
          <p:cNvPr id="16" name="Text Placeholder 3"/>
          <p:cNvSpPr>
            <a:spLocks noGrp="1"/>
          </p:cNvSpPr>
          <p:nvPr>
            <p:ph type="body" sz="half" idx="17" hasCustomPrompt="1"/>
          </p:nvPr>
        </p:nvSpPr>
        <p:spPr>
          <a:xfrm>
            <a:off x="2436521" y="1093695"/>
            <a:ext cx="304073" cy="316356"/>
          </a:xfrm>
        </p:spPr>
        <p:txBody>
          <a:bodyPr anchor="ctr">
            <a:normAutofit/>
          </a:bodyPr>
          <a:lstStyle>
            <a:lvl1pPr marL="0" indent="0">
              <a:buNone/>
              <a:defRPr sz="1700">
                <a:solidFill>
                  <a:schemeClr val="tx1">
                    <a:lumMod val="75000"/>
                    <a:lumOff val="25000"/>
                  </a:schemeClr>
                </a:solidFill>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dirty="0"/>
              <a:t>1</a:t>
            </a:r>
          </a:p>
        </p:txBody>
      </p:sp>
      <p:sp>
        <p:nvSpPr>
          <p:cNvPr id="17" name="Text Placeholder 3"/>
          <p:cNvSpPr>
            <a:spLocks noGrp="1"/>
          </p:cNvSpPr>
          <p:nvPr>
            <p:ph type="body" sz="half" idx="18" hasCustomPrompt="1"/>
          </p:nvPr>
        </p:nvSpPr>
        <p:spPr>
          <a:xfrm>
            <a:off x="6403404" y="1078732"/>
            <a:ext cx="304073" cy="316356"/>
          </a:xfrm>
        </p:spPr>
        <p:txBody>
          <a:bodyPr anchor="ctr">
            <a:normAutofit/>
          </a:bodyPr>
          <a:lstStyle>
            <a:lvl1pPr marL="0" indent="0">
              <a:buNone/>
              <a:defRPr sz="1700">
                <a:solidFill>
                  <a:schemeClr val="tx1">
                    <a:lumMod val="75000"/>
                    <a:lumOff val="25000"/>
                  </a:schemeClr>
                </a:solidFill>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dirty="0"/>
              <a:t>2</a:t>
            </a:r>
          </a:p>
        </p:txBody>
      </p:sp>
      <p:pic>
        <p:nvPicPr>
          <p:cNvPr id="18" name="Picture 1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
        <p:nvSpPr>
          <p:cNvPr id="19" name="Text Placeholder 9"/>
          <p:cNvSpPr>
            <a:spLocks noGrp="1"/>
          </p:cNvSpPr>
          <p:nvPr>
            <p:ph type="body" sz="quarter" idx="23"/>
          </p:nvPr>
        </p:nvSpPr>
        <p:spPr>
          <a:xfrm>
            <a:off x="641725" y="1493766"/>
            <a:ext cx="3857705" cy="2683788"/>
          </a:xfrm>
        </p:spPr>
        <p:txBody>
          <a:bodyPr>
            <a:normAutofit/>
          </a:bodyPr>
          <a:lstStyle>
            <a:lvl1pPr>
              <a:defRPr sz="2400">
                <a:solidFill>
                  <a:schemeClr val="bg1"/>
                </a:solidFill>
                <a:latin typeface="+mj-lt"/>
              </a:defRPr>
            </a:lvl1pPr>
            <a:lvl2pPr>
              <a:defRPr/>
            </a:lvl2pPr>
            <a:lvl3pPr>
              <a:defRPr/>
            </a:lvl3pPr>
            <a:lvl4pPr>
              <a:defRPr/>
            </a:lvl4pPr>
            <a:lvl5pPr>
              <a:defRPr/>
            </a:lvl5pPr>
          </a:lstStyle>
          <a:p>
            <a:pPr lvl="0"/>
            <a:r>
              <a:rPr lang="en-US"/>
              <a:t>Edit Master text styles</a:t>
            </a:r>
          </a:p>
        </p:txBody>
      </p:sp>
      <p:sp>
        <p:nvSpPr>
          <p:cNvPr id="20" name="Text Placeholder 9"/>
          <p:cNvSpPr>
            <a:spLocks noGrp="1"/>
          </p:cNvSpPr>
          <p:nvPr>
            <p:ph type="body" sz="quarter" idx="24"/>
          </p:nvPr>
        </p:nvSpPr>
        <p:spPr>
          <a:xfrm>
            <a:off x="4679201" y="1493766"/>
            <a:ext cx="3857705" cy="2683788"/>
          </a:xfrm>
        </p:spPr>
        <p:txBody>
          <a:bodyPr>
            <a:normAutofit/>
          </a:bodyPr>
          <a:lstStyle>
            <a:lvl1pPr>
              <a:defRPr sz="2400">
                <a:solidFill>
                  <a:schemeClr val="bg1"/>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24551001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01608" y="0"/>
            <a:ext cx="942392" cy="5143500"/>
          </a:xfrm>
          <a:prstGeom prst="rect">
            <a:avLst/>
          </a:prstGeom>
        </p:spPr>
      </p:pic>
      <p:sp>
        <p:nvSpPr>
          <p:cNvPr id="8" name="Title 1"/>
          <p:cNvSpPr>
            <a:spLocks noGrp="1"/>
          </p:cNvSpPr>
          <p:nvPr>
            <p:ph type="title"/>
          </p:nvPr>
        </p:nvSpPr>
        <p:spPr>
          <a:xfrm>
            <a:off x="251662" y="80087"/>
            <a:ext cx="7679359"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8269705" y="4767264"/>
            <a:ext cx="534403" cy="273844"/>
          </a:xfrm>
        </p:spPr>
        <p:txBody>
          <a:bodyPr/>
          <a:lstStyle>
            <a:lvl1pPr>
              <a:defRPr>
                <a:solidFill>
                  <a:schemeClr val="bg1"/>
                </a:solidFill>
              </a:defRPr>
            </a:lvl1pPr>
          </a:lstStyle>
          <a:p>
            <a:fld id="{80BD4DED-D87A-412D-9F42-BB38A5DA422B}" type="slidenum">
              <a:rPr lang="en-CA" smtClean="0"/>
              <a:pPr/>
              <a:t>‹#›</a:t>
            </a:fld>
            <a:endParaRPr lang="en-CA" dirty="0"/>
          </a:p>
        </p:txBody>
      </p:sp>
      <p:sp>
        <p:nvSpPr>
          <p:cNvPr id="7" name="Text Placeholder 9"/>
          <p:cNvSpPr>
            <a:spLocks noGrp="1"/>
          </p:cNvSpPr>
          <p:nvPr>
            <p:ph type="body" sz="quarter" idx="11"/>
          </p:nvPr>
        </p:nvSpPr>
        <p:spPr>
          <a:xfrm>
            <a:off x="251662" y="1235510"/>
            <a:ext cx="7679359" cy="3235336"/>
          </a:xfrm>
        </p:spPr>
        <p:txBody>
          <a:bodyPr>
            <a:normAutofit/>
          </a:bodyPr>
          <a:lstStyle>
            <a:lvl1pPr>
              <a:defRPr sz="24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Tree>
    <p:extLst>
      <p:ext uri="{BB962C8B-B14F-4D97-AF65-F5344CB8AC3E}">
        <p14:creationId xmlns:p14="http://schemas.microsoft.com/office/powerpoint/2010/main" val="616358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4712" y="1165719"/>
            <a:ext cx="3708809" cy="3039868"/>
          </a:xfrm>
          <a:prstGeom prst="rect">
            <a:avLst/>
          </a:prstGeom>
        </p:spPr>
      </p:pic>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63520" y="1165719"/>
            <a:ext cx="4686816" cy="3039868"/>
          </a:xfrm>
          <a:prstGeom prst="rect">
            <a:avLst/>
          </a:prstGeom>
        </p:spPr>
      </p:pic>
      <p:sp>
        <p:nvSpPr>
          <p:cNvPr id="8" name="Title 1"/>
          <p:cNvSpPr>
            <a:spLocks noGrp="1"/>
          </p:cNvSpPr>
          <p:nvPr>
            <p:ph type="title"/>
          </p:nvPr>
        </p:nvSpPr>
        <p:spPr>
          <a:xfrm>
            <a:off x="251661" y="80087"/>
            <a:ext cx="8552446" cy="850356"/>
          </a:xfrm>
        </p:spPr>
        <p:txBody>
          <a:bodyPr/>
          <a:lstStyle>
            <a:lvl1pPr>
              <a:defRPr>
                <a:solidFill>
                  <a:schemeClr val="tx1">
                    <a:lumMod val="75000"/>
                    <a:lumOff val="25000"/>
                  </a:schemeClr>
                </a:solidFill>
                <a:latin typeface="+mn-lt"/>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8269705" y="4767264"/>
            <a:ext cx="534403" cy="273844"/>
          </a:xfrm>
        </p:spPr>
        <p:txBody>
          <a:bodyPr/>
          <a:lstStyle>
            <a:lvl1pPr>
              <a:defRPr>
                <a:solidFill>
                  <a:schemeClr val="bg1"/>
                </a:solidFill>
              </a:defRPr>
            </a:lvl1pPr>
          </a:lstStyle>
          <a:p>
            <a:fld id="{80BD4DED-D87A-412D-9F42-BB38A5DA422B}" type="slidenum">
              <a:rPr lang="en-CA" smtClean="0"/>
              <a:pPr/>
              <a:t>‹#›</a:t>
            </a:fld>
            <a:endParaRPr lang="en-CA" dirty="0"/>
          </a:p>
        </p:txBody>
      </p:sp>
      <p:pic>
        <p:nvPicPr>
          <p:cNvPr id="13" name="Picture 12"/>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5492" y="4452922"/>
            <a:ext cx="609631" cy="628682"/>
          </a:xfrm>
          <a:prstGeom prst="rect">
            <a:avLst/>
          </a:prstGeom>
        </p:spPr>
      </p:pic>
      <p:sp>
        <p:nvSpPr>
          <p:cNvPr id="14" name="Text Placeholder 9"/>
          <p:cNvSpPr>
            <a:spLocks noGrp="1"/>
          </p:cNvSpPr>
          <p:nvPr>
            <p:ph type="body" sz="quarter" idx="11"/>
          </p:nvPr>
        </p:nvSpPr>
        <p:spPr>
          <a:xfrm>
            <a:off x="870858" y="1293565"/>
            <a:ext cx="2989943" cy="2768318"/>
          </a:xfrm>
        </p:spPr>
        <p:txBody>
          <a:bodyPr>
            <a:normAutofit/>
          </a:bodyPr>
          <a:lstStyle>
            <a:lvl1pPr>
              <a:defRPr sz="2400">
                <a:solidFill>
                  <a:schemeClr val="bg1"/>
                </a:solidFill>
                <a:latin typeface="+mj-lt"/>
              </a:defRPr>
            </a:lvl1pPr>
            <a:lvl2pPr>
              <a:defRPr/>
            </a:lvl2pPr>
            <a:lvl3pPr>
              <a:defRPr/>
            </a:lvl3pPr>
            <a:lvl4pPr>
              <a:defRPr/>
            </a:lvl4pPr>
            <a:lvl5pPr>
              <a:defRPr/>
            </a:lvl5pPr>
          </a:lstStyle>
          <a:p>
            <a:pPr lvl="0"/>
            <a:r>
              <a:rPr lang="en-US"/>
              <a:t>Edit Master text styles</a:t>
            </a:r>
          </a:p>
        </p:txBody>
      </p:sp>
      <p:sp>
        <p:nvSpPr>
          <p:cNvPr id="15" name="Text Placeholder 9"/>
          <p:cNvSpPr>
            <a:spLocks noGrp="1"/>
          </p:cNvSpPr>
          <p:nvPr>
            <p:ph type="body" sz="quarter" idx="23"/>
          </p:nvPr>
        </p:nvSpPr>
        <p:spPr>
          <a:xfrm>
            <a:off x="4679201" y="1293565"/>
            <a:ext cx="4000343" cy="2768318"/>
          </a:xfrm>
        </p:spPr>
        <p:txBody>
          <a:bodyPr>
            <a:normAutofit/>
          </a:bodyPr>
          <a:lstStyle>
            <a:lvl1pPr>
              <a:defRPr sz="2400">
                <a:solidFill>
                  <a:schemeClr val="tx1">
                    <a:lumMod val="75000"/>
                    <a:lumOff val="25000"/>
                  </a:schemeClr>
                </a:solidFill>
                <a:latin typeface="+mj-lt"/>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7759353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68" y="783771"/>
            <a:ext cx="9139066" cy="5143500"/>
          </a:xfrm>
          <a:prstGeom prst="rect">
            <a:avLst/>
          </a:prstGeom>
        </p:spPr>
      </p:pic>
      <p:sp>
        <p:nvSpPr>
          <p:cNvPr id="3" name="Title 1"/>
          <p:cNvSpPr>
            <a:spLocks noGrp="1"/>
          </p:cNvSpPr>
          <p:nvPr>
            <p:ph type="title" hasCustomPrompt="1"/>
          </p:nvPr>
        </p:nvSpPr>
        <p:spPr>
          <a:xfrm>
            <a:off x="295778" y="1371858"/>
            <a:ext cx="8552446" cy="850356"/>
          </a:xfrm>
        </p:spPr>
        <p:txBody>
          <a:bodyPr/>
          <a:lstStyle>
            <a:lvl1pPr algn="ctr">
              <a:defRPr baseline="0">
                <a:solidFill>
                  <a:schemeClr val="tx1">
                    <a:lumMod val="75000"/>
                    <a:lumOff val="25000"/>
                  </a:schemeClr>
                </a:solidFill>
                <a:latin typeface="+mn-lt"/>
              </a:defRPr>
            </a:lvl1pPr>
          </a:lstStyle>
          <a:p>
            <a:r>
              <a:rPr lang="en-US" dirty="0"/>
              <a:t>Thank you!</a:t>
            </a:r>
          </a:p>
        </p:txBody>
      </p:sp>
    </p:spTree>
    <p:extLst>
      <p:ext uri="{BB962C8B-B14F-4D97-AF65-F5344CB8AC3E}">
        <p14:creationId xmlns:p14="http://schemas.microsoft.com/office/powerpoint/2010/main" val="41878560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982392"/>
            <a:ext cx="9144000" cy="82492"/>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1043580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Black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20649618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Blocks">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50109"/>
            <a:ext cx="9144000" cy="634560"/>
          </a:xfrm>
          <a:prstGeom prst="rect">
            <a:avLst/>
          </a:prstGeom>
        </p:spPr>
      </p:pic>
      <p:sp>
        <p:nvSpPr>
          <p:cNvPr id="14" name="Title 1"/>
          <p:cNvSpPr>
            <a:spLocks noGrp="1"/>
          </p:cNvSpPr>
          <p:nvPr>
            <p:ph type="title"/>
          </p:nvPr>
        </p:nvSpPr>
        <p:spPr>
          <a:xfrm>
            <a:off x="628650" y="350109"/>
            <a:ext cx="7886700" cy="634561"/>
          </a:xfrm>
        </p:spPr>
        <p:txBody>
          <a:bodyPr/>
          <a:lstStyle>
            <a:lvl1pPr>
              <a:defRPr>
                <a:solidFill>
                  <a:schemeClr val="bg1"/>
                </a:solidFill>
              </a:defRPr>
            </a:lvl1pPr>
          </a:lstStyle>
          <a:p>
            <a:r>
              <a:rPr lang="en-US"/>
              <a:t>Click to edit Master title style</a:t>
            </a:r>
            <a:endParaRPr lang="en-US" dirty="0"/>
          </a:p>
        </p:txBody>
      </p:sp>
      <p:sp>
        <p:nvSpPr>
          <p:cNvPr id="28" name="Date Placeholder 4"/>
          <p:cNvSpPr>
            <a:spLocks noGrp="1"/>
          </p:cNvSpPr>
          <p:nvPr>
            <p:ph type="dt" sz="half" idx="19"/>
          </p:nvPr>
        </p:nvSpPr>
        <p:spPr>
          <a:xfrm>
            <a:off x="628650" y="4767264"/>
            <a:ext cx="2057400" cy="273844"/>
          </a:xfrm>
        </p:spPr>
        <p:txBody>
          <a:bodyPr/>
          <a:lstStyle/>
          <a:p>
            <a:endParaRPr lang="en-CA"/>
          </a:p>
        </p:txBody>
      </p:sp>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515351" y="4487832"/>
            <a:ext cx="609631" cy="628682"/>
          </a:xfrm>
          <a:prstGeom prst="rect">
            <a:avLst/>
          </a:prstGeom>
        </p:spPr>
      </p:pic>
      <p:sp>
        <p:nvSpPr>
          <p:cNvPr id="9" name="Text Placeholder 9"/>
          <p:cNvSpPr>
            <a:spLocks noGrp="1"/>
          </p:cNvSpPr>
          <p:nvPr>
            <p:ph type="body" sz="quarter" idx="11"/>
          </p:nvPr>
        </p:nvSpPr>
        <p:spPr>
          <a:xfrm>
            <a:off x="623889" y="1246909"/>
            <a:ext cx="7891462" cy="3326574"/>
          </a:xfrm>
        </p:spPr>
        <p:txBody>
          <a:bodyPr>
            <a:normAutofit/>
          </a:bodyPr>
          <a:lstStyle>
            <a:lvl1pPr>
              <a:defRPr sz="2400">
                <a:solidFill>
                  <a:schemeClr val="tx1">
                    <a:lumMod val="65000"/>
                    <a:lumOff val="35000"/>
                  </a:schemeClr>
                </a:solidFill>
              </a:defRPr>
            </a:lvl1pPr>
            <a:lvl2pPr>
              <a:defRPr/>
            </a:lvl2pPr>
            <a:lvl3pPr>
              <a:defRPr/>
            </a:lvl3pPr>
            <a:lvl4pPr>
              <a:defRPr/>
            </a:lvl4pPr>
            <a:lvl5pPr>
              <a:defRPr/>
            </a:lvl5pPr>
          </a:lstStyle>
          <a:p>
            <a:pPr lvl="0"/>
            <a:r>
              <a:rPr lang="en-US"/>
              <a:t>Edit Master text styles</a:t>
            </a:r>
          </a:p>
        </p:txBody>
      </p:sp>
    </p:spTree>
    <p:extLst>
      <p:ext uri="{BB962C8B-B14F-4D97-AF65-F5344CB8AC3E}">
        <p14:creationId xmlns:p14="http://schemas.microsoft.com/office/powerpoint/2010/main" val="12694769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68" y="1915"/>
            <a:ext cx="9139066" cy="514350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49663" y="4244194"/>
            <a:ext cx="1701884" cy="1085964"/>
          </a:xfrm>
          <a:prstGeom prst="rect">
            <a:avLst/>
          </a:prstGeom>
        </p:spPr>
      </p:pic>
      <p:sp>
        <p:nvSpPr>
          <p:cNvPr id="9" name="Title Placeholder 1"/>
          <p:cNvSpPr>
            <a:spLocks noGrp="1"/>
          </p:cNvSpPr>
          <p:nvPr>
            <p:ph type="title"/>
          </p:nvPr>
        </p:nvSpPr>
        <p:spPr>
          <a:xfrm>
            <a:off x="628650" y="2133278"/>
            <a:ext cx="8001000" cy="660723"/>
          </a:xfrm>
          <a:prstGeom prst="rect">
            <a:avLst/>
          </a:prstGeom>
        </p:spPr>
        <p:txBody>
          <a:bodyPr vert="horz" lIns="91440" tIns="45720" rIns="91440" bIns="45720" rtlCol="0" anchor="ctr">
            <a:normAutofit/>
          </a:bodyPr>
          <a:lstStyle>
            <a:lvl1pPr>
              <a:defRPr sz="3200">
                <a:solidFill>
                  <a:schemeClr val="bg1"/>
                </a:solidFill>
                <a:latin typeface="+mn-lt"/>
              </a:defRPr>
            </a:lvl1pPr>
          </a:lstStyle>
          <a:p>
            <a:r>
              <a:rPr lang="en-US"/>
              <a:t>Click to edit Master title style</a:t>
            </a:r>
            <a:endParaRPr lang="en-US" dirty="0"/>
          </a:p>
        </p:txBody>
      </p:sp>
      <p:sp>
        <p:nvSpPr>
          <p:cNvPr id="10" name="Text Placeholder 9"/>
          <p:cNvSpPr>
            <a:spLocks noGrp="1"/>
          </p:cNvSpPr>
          <p:nvPr>
            <p:ph type="body" sz="quarter" idx="11" hasCustomPrompt="1"/>
          </p:nvPr>
        </p:nvSpPr>
        <p:spPr>
          <a:xfrm>
            <a:off x="628650" y="2794000"/>
            <a:ext cx="8001000" cy="431800"/>
          </a:xfrm>
        </p:spPr>
        <p:txBody>
          <a:bodyPr>
            <a:normAutofit/>
          </a:bodyPr>
          <a:lstStyle>
            <a:lvl1pPr marL="0" indent="0">
              <a:buNone/>
              <a:defRPr sz="2400" baseline="0">
                <a:solidFill>
                  <a:schemeClr val="bg1"/>
                </a:solidFill>
                <a:latin typeface="+mj-lt"/>
              </a:defRPr>
            </a:lvl1pPr>
          </a:lstStyle>
          <a:p>
            <a:r>
              <a:rPr lang="en-US" dirty="0"/>
              <a:t>Click to add Subtitle</a:t>
            </a:r>
            <a:endParaRPr lang="en-CA" dirty="0"/>
          </a:p>
        </p:txBody>
      </p:sp>
    </p:spTree>
    <p:extLst>
      <p:ext uri="{BB962C8B-B14F-4D97-AF65-F5344CB8AC3E}">
        <p14:creationId xmlns:p14="http://schemas.microsoft.com/office/powerpoint/2010/main" val="162616372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68" y="1915"/>
            <a:ext cx="9139066" cy="514350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49663" y="4244194"/>
            <a:ext cx="1701884" cy="1085964"/>
          </a:xfrm>
          <a:prstGeom prst="rect">
            <a:avLst/>
          </a:prstGeom>
        </p:spPr>
      </p:pic>
      <p:sp>
        <p:nvSpPr>
          <p:cNvPr id="9" name="Title Placeholder 1"/>
          <p:cNvSpPr>
            <a:spLocks noGrp="1"/>
          </p:cNvSpPr>
          <p:nvPr>
            <p:ph type="title"/>
          </p:nvPr>
        </p:nvSpPr>
        <p:spPr>
          <a:xfrm>
            <a:off x="628650" y="2133278"/>
            <a:ext cx="8001000" cy="660723"/>
          </a:xfrm>
          <a:prstGeom prst="rect">
            <a:avLst/>
          </a:prstGeom>
        </p:spPr>
        <p:txBody>
          <a:bodyPr vert="horz" lIns="91440" tIns="45720" rIns="91440" bIns="45720" rtlCol="0" anchor="ctr">
            <a:normAutofit/>
          </a:bodyPr>
          <a:lstStyle>
            <a:lvl1pPr>
              <a:defRPr sz="3200">
                <a:solidFill>
                  <a:schemeClr val="bg1"/>
                </a:solidFill>
                <a:latin typeface="+mn-lt"/>
              </a:defRPr>
            </a:lvl1pPr>
          </a:lstStyle>
          <a:p>
            <a:r>
              <a:rPr lang="en-US"/>
              <a:t>Click to edit Master title style</a:t>
            </a:r>
            <a:endParaRPr lang="en-US" dirty="0"/>
          </a:p>
        </p:txBody>
      </p:sp>
      <p:sp>
        <p:nvSpPr>
          <p:cNvPr id="10" name="Text Placeholder 9"/>
          <p:cNvSpPr>
            <a:spLocks noGrp="1"/>
          </p:cNvSpPr>
          <p:nvPr>
            <p:ph type="body" sz="quarter" idx="11" hasCustomPrompt="1"/>
          </p:nvPr>
        </p:nvSpPr>
        <p:spPr>
          <a:xfrm>
            <a:off x="628650" y="2794000"/>
            <a:ext cx="8001000" cy="431800"/>
          </a:xfrm>
        </p:spPr>
        <p:txBody>
          <a:bodyPr>
            <a:normAutofit/>
          </a:bodyPr>
          <a:lstStyle>
            <a:lvl1pPr marL="0" indent="0">
              <a:buNone/>
              <a:defRPr sz="2400" baseline="0">
                <a:solidFill>
                  <a:schemeClr val="bg1"/>
                </a:solidFill>
                <a:latin typeface="+mj-lt"/>
              </a:defRPr>
            </a:lvl1pPr>
          </a:lstStyle>
          <a:p>
            <a:r>
              <a:rPr lang="en-US" dirty="0"/>
              <a:t>Click to add Subtitle</a:t>
            </a:r>
            <a:endParaRPr lang="en-CA" dirty="0"/>
          </a:p>
        </p:txBody>
      </p:sp>
    </p:spTree>
    <p:extLst>
      <p:ext uri="{BB962C8B-B14F-4D97-AF65-F5344CB8AC3E}">
        <p14:creationId xmlns:p14="http://schemas.microsoft.com/office/powerpoint/2010/main" val="196841196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2543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One Content Bloc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2392"/>
            <a:ext cx="9144000" cy="82492"/>
          </a:xfrm>
          <a:prstGeom prst="rect">
            <a:avLst/>
          </a:prstGeom>
        </p:spPr>
      </p:pic>
      <p:sp>
        <p:nvSpPr>
          <p:cNvPr id="16" name="Title 1"/>
          <p:cNvSpPr>
            <a:spLocks noGrp="1"/>
          </p:cNvSpPr>
          <p:nvPr>
            <p:ph type="title"/>
          </p:nvPr>
        </p:nvSpPr>
        <p:spPr>
          <a:xfrm>
            <a:off x="825477" y="355377"/>
            <a:ext cx="7492354" cy="496403"/>
          </a:xfrm>
          <a:prstGeom prst="rect">
            <a:avLst/>
          </a:prstGeom>
        </p:spPr>
        <p:txBody>
          <a:bodyPr anchor="t">
            <a:noAutofit/>
          </a:bodyPr>
          <a:lstStyle>
            <a:lvl1pPr algn="l">
              <a:defRPr sz="3200">
                <a:solidFill>
                  <a:schemeClr val="tx1">
                    <a:lumMod val="75000"/>
                    <a:lumOff val="25000"/>
                  </a:schemeClr>
                </a:solidFill>
                <a:latin typeface="+mn-lt"/>
              </a:defRPr>
            </a:lvl1pPr>
          </a:lstStyle>
          <a:p>
            <a:r>
              <a:rPr lang="en-US" smtClean="0"/>
              <a:t>Click to edit Master title style</a:t>
            </a:r>
            <a:endParaRPr lang="en-US" dirty="0"/>
          </a:p>
        </p:txBody>
      </p:sp>
      <p:sp>
        <p:nvSpPr>
          <p:cNvPr id="6" name="Text Placeholder 3"/>
          <p:cNvSpPr>
            <a:spLocks noGrp="1"/>
          </p:cNvSpPr>
          <p:nvPr>
            <p:ph type="body" sz="quarter" idx="11"/>
          </p:nvPr>
        </p:nvSpPr>
        <p:spPr>
          <a:xfrm>
            <a:off x="809649" y="1406514"/>
            <a:ext cx="7508183" cy="3141610"/>
          </a:xfrm>
          <a:prstGeom prst="rect">
            <a:avLst/>
          </a:prstGeom>
        </p:spPr>
        <p:txBody>
          <a:bodyPr>
            <a:normAutofit/>
          </a:bodyPr>
          <a:lstStyle>
            <a:lvl1pPr>
              <a:defRPr sz="2400">
                <a:solidFill>
                  <a:schemeClr val="tx1">
                    <a:lumMod val="75000"/>
                    <a:lumOff val="25000"/>
                  </a:schemeClr>
                </a:solidFill>
                <a:latin typeface="+mn-lt"/>
              </a:defRPr>
            </a:lvl1pPr>
            <a:lvl2pPr>
              <a:defRPr sz="22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1800">
                <a:solidFill>
                  <a:schemeClr val="tx1">
                    <a:lumMod val="75000"/>
                    <a:lumOff val="25000"/>
                  </a:schemeClr>
                </a:solidFill>
                <a:latin typeface="+mn-lt"/>
              </a:defRPr>
            </a:lvl4pPr>
            <a:lvl5pPr>
              <a:defRPr sz="1600">
                <a:solidFill>
                  <a:schemeClr val="tx1">
                    <a:lumMod val="75000"/>
                    <a:lumOff val="25000"/>
                  </a:schemeClr>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19514" y="174018"/>
            <a:ext cx="609631" cy="628682"/>
          </a:xfrm>
          <a:prstGeom prst="rect">
            <a:avLst/>
          </a:prstGeom>
        </p:spPr>
      </p:pic>
    </p:spTree>
    <p:extLst>
      <p:ext uri="{BB962C8B-B14F-4D97-AF65-F5344CB8AC3E}">
        <p14:creationId xmlns:p14="http://schemas.microsoft.com/office/powerpoint/2010/main" val="14705883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42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63" r:id="rId4"/>
    <p:sldLayoutId id="2147483664" r:id="rId5"/>
    <p:sldLayoutId id="2147483668" r:id="rId6"/>
    <p:sldLayoutId id="2147483665" r:id="rId7"/>
    <p:sldLayoutId id="2147483667" r:id="rId8"/>
    <p:sldLayoutId id="2147483669" r:id="rId9"/>
    <p:sldLayoutId id="2147483666" r:id="rId10"/>
    <p:sldLayoutId id="2147483671" r:id="rId11"/>
    <p:sldLayoutId id="2147483702" r:id="rId12"/>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1407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dt="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0BD4DED-D87A-412D-9F42-BB38A5DA422B}" type="slidenum">
              <a:rPr lang="en-CA" smtClean="0"/>
              <a:t>‹#›</a:t>
            </a:fld>
            <a:endParaRPr lang="en-CA"/>
          </a:p>
        </p:txBody>
      </p:sp>
    </p:spTree>
    <p:extLst>
      <p:ext uri="{BB962C8B-B14F-4D97-AF65-F5344CB8AC3E}">
        <p14:creationId xmlns:p14="http://schemas.microsoft.com/office/powerpoint/2010/main" val="84697166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3" r:id="rId16"/>
  </p:sldLayoutIdLst>
  <p:hf hdr="0" ftr="0" dt="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Winskill Renewal Project</a:t>
            </a:r>
            <a:br>
              <a:rPr lang="en-CA" dirty="0" smtClean="0"/>
            </a:br>
            <a:r>
              <a:rPr lang="en-CA" sz="2400" dirty="0" smtClean="0"/>
              <a:t>Neighbourhood Information Session #2</a:t>
            </a:r>
            <a:br>
              <a:rPr lang="en-CA" sz="2400" dirty="0" smtClean="0"/>
            </a:br>
            <a:r>
              <a:rPr lang="en-CA" sz="2400" dirty="0" smtClean="0"/>
              <a:t>6 pm – 8 pm</a:t>
            </a:r>
            <a:endParaRPr lang="en-CA" dirty="0"/>
          </a:p>
        </p:txBody>
      </p:sp>
      <p:sp>
        <p:nvSpPr>
          <p:cNvPr id="3" name="Text Placeholder 2"/>
          <p:cNvSpPr>
            <a:spLocks noGrp="1"/>
          </p:cNvSpPr>
          <p:nvPr>
            <p:ph type="body" sz="quarter" idx="10"/>
          </p:nvPr>
        </p:nvSpPr>
        <p:spPr>
          <a:xfrm>
            <a:off x="422854" y="2835590"/>
            <a:ext cx="5184844" cy="761624"/>
          </a:xfrm>
        </p:spPr>
        <p:txBody>
          <a:bodyPr/>
          <a:lstStyle/>
          <a:p>
            <a:r>
              <a:rPr lang="en-CA" dirty="0" smtClean="0"/>
              <a:t>June 4, 2024</a:t>
            </a:r>
            <a:endParaRPr lang="en-CA" dirty="0"/>
          </a:p>
        </p:txBody>
      </p:sp>
    </p:spTree>
    <p:extLst>
      <p:ext uri="{BB962C8B-B14F-4D97-AF65-F5344CB8AC3E}">
        <p14:creationId xmlns:p14="http://schemas.microsoft.com/office/powerpoint/2010/main" val="1823508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Text Placeholder 2"/>
          <p:cNvSpPr>
            <a:spLocks noGrp="1"/>
          </p:cNvSpPr>
          <p:nvPr>
            <p:ph type="body" sz="quarter" idx="11"/>
          </p:nvPr>
        </p:nvSpPr>
        <p:spPr/>
        <p:txBody>
          <a:bodyPr/>
          <a:lstStyle/>
          <a:p>
            <a:r>
              <a:rPr lang="en-US" dirty="0" smtClean="0"/>
              <a:t>JoAnne Kleb, Manager of Engagement</a:t>
            </a:r>
          </a:p>
          <a:p>
            <a:r>
              <a:rPr lang="en-US" dirty="0" smtClean="0"/>
              <a:t>Jim Bauer, Director of Capital Projects</a:t>
            </a:r>
          </a:p>
          <a:p>
            <a:r>
              <a:rPr lang="en-US" dirty="0" smtClean="0"/>
              <a:t>Dan Cooper, Director of Parks, Recreation and Culture</a:t>
            </a:r>
          </a:p>
          <a:p>
            <a:r>
              <a:rPr lang="en-US" dirty="0" smtClean="0"/>
              <a:t>Pat Ansell, </a:t>
            </a:r>
            <a:r>
              <a:rPr lang="en-US" dirty="0"/>
              <a:t>Director of Parks, Recreation and Culture</a:t>
            </a:r>
            <a:endParaRPr lang="en-US" dirty="0" smtClean="0"/>
          </a:p>
          <a:p>
            <a:r>
              <a:rPr lang="en-US" smtClean="0"/>
              <a:t>Felise </a:t>
            </a:r>
            <a:r>
              <a:rPr lang="en-US" dirty="0" smtClean="0"/>
              <a:t>Yaco, Engagement Coordinator</a:t>
            </a:r>
            <a:endParaRPr lang="en-US" dirty="0"/>
          </a:p>
        </p:txBody>
      </p:sp>
    </p:spTree>
    <p:extLst>
      <p:ext uri="{BB962C8B-B14F-4D97-AF65-F5344CB8AC3E}">
        <p14:creationId xmlns:p14="http://schemas.microsoft.com/office/powerpoint/2010/main" val="167240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09410" y="4767263"/>
            <a:ext cx="534590" cy="273844"/>
          </a:xfrm>
        </p:spPr>
        <p:txBody>
          <a:bodyPr/>
          <a:lstStyle/>
          <a:p>
            <a:pPr defTabSz="685800"/>
            <a:fld id="{80BD4DED-D87A-412D-9F42-BB38A5DA422B}" type="slidenum">
              <a:rPr lang="en-CA">
                <a:solidFill>
                  <a:prstClr val="black">
                    <a:tint val="75000"/>
                  </a:prstClr>
                </a:solidFill>
                <a:latin typeface="Calibri" panose="020F0502020204030204"/>
              </a:rPr>
              <a:pPr defTabSz="685800"/>
              <a:t>3</a:t>
            </a:fld>
            <a:endParaRPr lang="en-CA" dirty="0">
              <a:solidFill>
                <a:prstClr val="black">
                  <a:tint val="75000"/>
                </a:prstClr>
              </a:solidFill>
              <a:latin typeface="Calibri" panose="020F0502020204030204"/>
            </a:endParaRPr>
          </a:p>
        </p:txBody>
      </p:sp>
      <p:sp>
        <p:nvSpPr>
          <p:cNvPr id="4" name="Text Placeholder 3"/>
          <p:cNvSpPr>
            <a:spLocks noGrp="1"/>
          </p:cNvSpPr>
          <p:nvPr>
            <p:ph type="body" sz="quarter" idx="4294967295"/>
          </p:nvPr>
        </p:nvSpPr>
        <p:spPr>
          <a:xfrm>
            <a:off x="859057" y="1808912"/>
            <a:ext cx="7421078" cy="1670621"/>
          </a:xfrm>
          <a:solidFill>
            <a:srgbClr val="FFFFFF">
              <a:alpha val="50196"/>
            </a:srgbClr>
          </a:solidFill>
        </p:spPr>
        <p:txBody>
          <a:bodyPr>
            <a:normAutofit/>
          </a:bodyPr>
          <a:lstStyle/>
          <a:p>
            <a:pPr marL="0" indent="0" algn="ctr">
              <a:buNone/>
            </a:pPr>
            <a:r>
              <a:rPr lang="en-CA" i="1" dirty="0">
                <a:latin typeface="+mj-lt"/>
              </a:rPr>
              <a:t>The City of Delta acknowledges that we are on the shared, traditional, ancestral, and unceded territories of the scəw̓a</a:t>
            </a:r>
            <a:r>
              <a:rPr lang="en-US" i="1" dirty="0">
                <a:latin typeface="+mj-lt"/>
              </a:rPr>
              <a:t>θ</a:t>
            </a:r>
            <a:r>
              <a:rPr lang="el-GR" i="1" dirty="0">
                <a:latin typeface="+mj-lt"/>
              </a:rPr>
              <a:t>ə</a:t>
            </a:r>
            <a:r>
              <a:rPr lang="en-US" i="1" dirty="0">
                <a:latin typeface="+mj-lt"/>
              </a:rPr>
              <a:t>n (Tsawwassen), x</a:t>
            </a:r>
            <a:r>
              <a:rPr lang="el-GR" i="1" dirty="0">
                <a:latin typeface="+mj-lt"/>
              </a:rPr>
              <a:t>ʷ</a:t>
            </a:r>
            <a:r>
              <a:rPr lang="en-US" i="1" dirty="0">
                <a:latin typeface="+mj-lt"/>
              </a:rPr>
              <a:t>m</a:t>
            </a:r>
            <a:r>
              <a:rPr lang="el-GR" i="1" dirty="0">
                <a:latin typeface="+mj-lt"/>
              </a:rPr>
              <a:t>ə</a:t>
            </a:r>
            <a:r>
              <a:rPr lang="en-US" i="1" dirty="0">
                <a:latin typeface="+mj-lt"/>
              </a:rPr>
              <a:t>θ</a:t>
            </a:r>
            <a:r>
              <a:rPr lang="el-GR" i="1" dirty="0">
                <a:latin typeface="+mj-lt"/>
              </a:rPr>
              <a:t>kʷə</a:t>
            </a:r>
            <a:r>
              <a:rPr lang="en-US" i="1" dirty="0">
                <a:latin typeface="+mj-lt"/>
              </a:rPr>
              <a:t>y̓əm (Musqueam), and other Coast Salish Peoples. </a:t>
            </a:r>
            <a:r>
              <a:rPr lang="en-CA" i="1" dirty="0">
                <a:latin typeface="+mj-lt"/>
              </a:rPr>
              <a:t>We extend our appreciation to these First Nations for the opportunity to enjoy this land together.</a:t>
            </a:r>
            <a:endParaRPr lang="en-US" dirty="0">
              <a:latin typeface="+mj-lt"/>
            </a:endParaRPr>
          </a:p>
          <a:p>
            <a:pPr marL="0" indent="0" algn="ctr">
              <a:buNone/>
            </a:pPr>
            <a:endParaRPr lang="en-US" sz="1500" dirty="0"/>
          </a:p>
        </p:txBody>
      </p:sp>
    </p:spTree>
    <p:extLst>
      <p:ext uri="{BB962C8B-B14F-4D97-AF65-F5344CB8AC3E}">
        <p14:creationId xmlns:p14="http://schemas.microsoft.com/office/powerpoint/2010/main" val="3557092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07644" y="1095764"/>
            <a:ext cx="3449493" cy="3084350"/>
          </a:xfrm>
          <a:prstGeom prst="rect">
            <a:avLst/>
          </a:prstGeom>
          <a:solidFill>
            <a:srgbClr val="2BA0A6">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Our Goals</a:t>
            </a:r>
            <a:endParaRPr lang="en-US" dirty="0"/>
          </a:p>
        </p:txBody>
      </p:sp>
      <p:sp>
        <p:nvSpPr>
          <p:cNvPr id="3" name="Text Placeholder 2"/>
          <p:cNvSpPr>
            <a:spLocks noGrp="1"/>
          </p:cNvSpPr>
          <p:nvPr>
            <p:ph type="body" sz="quarter" idx="11"/>
          </p:nvPr>
        </p:nvSpPr>
        <p:spPr>
          <a:xfrm>
            <a:off x="825477" y="1172756"/>
            <a:ext cx="4346743" cy="3141610"/>
          </a:xfrm>
        </p:spPr>
        <p:txBody>
          <a:bodyPr/>
          <a:lstStyle/>
          <a:p>
            <a:r>
              <a:rPr lang="en-US" dirty="0" smtClean="0"/>
              <a:t>Start a conversation about the project with neighbours</a:t>
            </a:r>
          </a:p>
          <a:p>
            <a:r>
              <a:rPr lang="en-US" dirty="0" smtClean="0"/>
              <a:t>Answer questions with info we have today</a:t>
            </a:r>
          </a:p>
          <a:p>
            <a:r>
              <a:rPr lang="en-US" dirty="0" smtClean="0"/>
              <a:t>Gather input on key features </a:t>
            </a:r>
          </a:p>
          <a:p>
            <a:r>
              <a:rPr lang="en-US" dirty="0" smtClean="0"/>
              <a:t>Surface issues and opportunities</a:t>
            </a:r>
          </a:p>
          <a:p>
            <a:endParaRPr lang="en-US" dirty="0"/>
          </a:p>
        </p:txBody>
      </p:sp>
      <p:sp>
        <p:nvSpPr>
          <p:cNvPr id="4" name="Text Placeholder 2"/>
          <p:cNvSpPr txBox="1">
            <a:spLocks/>
          </p:cNvSpPr>
          <p:nvPr/>
        </p:nvSpPr>
        <p:spPr>
          <a:xfrm>
            <a:off x="5476048" y="1279859"/>
            <a:ext cx="3281089" cy="179388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200" kern="1200">
                <a:solidFill>
                  <a:schemeClr val="tx1">
                    <a:lumMod val="75000"/>
                    <a:lumOff val="2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b="1" dirty="0" smtClean="0"/>
              <a:t>Agenda</a:t>
            </a:r>
          </a:p>
          <a:p>
            <a:r>
              <a:rPr lang="en-US" sz="2000" dirty="0" smtClean="0"/>
              <a:t>Project Background</a:t>
            </a:r>
          </a:p>
          <a:p>
            <a:r>
              <a:rPr lang="en-US" sz="2000" dirty="0" smtClean="0"/>
              <a:t>Engagement Plan</a:t>
            </a:r>
          </a:p>
          <a:p>
            <a:r>
              <a:rPr lang="en-US" sz="2000" dirty="0" smtClean="0"/>
              <a:t>Big Decisions</a:t>
            </a:r>
          </a:p>
          <a:p>
            <a:r>
              <a:rPr lang="en-US" sz="2000" dirty="0" smtClean="0"/>
              <a:t>Site Location</a:t>
            </a:r>
          </a:p>
          <a:p>
            <a:r>
              <a:rPr lang="en-US" sz="2000" dirty="0" smtClean="0"/>
              <a:t>Discussion</a:t>
            </a:r>
            <a:endParaRPr lang="en-US" sz="2000" dirty="0"/>
          </a:p>
        </p:txBody>
      </p:sp>
    </p:spTree>
    <p:extLst>
      <p:ext uri="{BB962C8B-B14F-4D97-AF65-F5344CB8AC3E}">
        <p14:creationId xmlns:p14="http://schemas.microsoft.com/office/powerpoint/2010/main" val="233038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informs Council decision</a:t>
            </a:r>
            <a:endParaRPr lang="en-US" dirty="0"/>
          </a:p>
        </p:txBody>
      </p:sp>
      <p:pic>
        <p:nvPicPr>
          <p:cNvPr id="4" name="Picture 3"/>
          <p:cNvPicPr>
            <a:picLocks noChangeAspect="1"/>
          </p:cNvPicPr>
          <p:nvPr/>
        </p:nvPicPr>
        <p:blipFill>
          <a:blip r:embed="rId3">
            <a:clrChange>
              <a:clrFrom>
                <a:srgbClr val="000000">
                  <a:alpha val="0"/>
                </a:srgbClr>
              </a:clrFrom>
              <a:clrTo>
                <a:srgbClr val="000000">
                  <a:alpha val="0"/>
                </a:srgbClr>
              </a:clrTo>
            </a:clrChange>
          </a:blip>
          <a:stretch>
            <a:fillRect/>
          </a:stretch>
        </p:blipFill>
        <p:spPr>
          <a:xfrm>
            <a:off x="768750" y="1192250"/>
            <a:ext cx="4354044" cy="3654037"/>
          </a:xfrm>
          <a:prstGeom prst="rect">
            <a:avLst/>
          </a:prstGeom>
        </p:spPr>
      </p:pic>
    </p:spTree>
    <p:extLst>
      <p:ext uri="{BB962C8B-B14F-4D97-AF65-F5344CB8AC3E}">
        <p14:creationId xmlns:p14="http://schemas.microsoft.com/office/powerpoint/2010/main" val="2082591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Participants</a:t>
            </a:r>
            <a:endParaRPr lang="en-US" dirty="0"/>
          </a:p>
        </p:txBody>
      </p:sp>
      <p:sp>
        <p:nvSpPr>
          <p:cNvPr id="5" name="TextBox 4"/>
          <p:cNvSpPr txBox="1"/>
          <p:nvPr/>
        </p:nvSpPr>
        <p:spPr>
          <a:xfrm>
            <a:off x="892133" y="1266152"/>
            <a:ext cx="5701171" cy="3231654"/>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Short presentation followed by Q&amp;A</a:t>
            </a:r>
          </a:p>
          <a:p>
            <a:pPr marL="285750" indent="-285750">
              <a:buFont typeface="Arial" panose="020B0604020202020204" pitchFamily="34" charset="0"/>
              <a:buChar char="•"/>
            </a:pPr>
            <a:r>
              <a:rPr lang="en-US" sz="2800" dirty="0" smtClean="0"/>
              <a:t>Be considerate</a:t>
            </a:r>
          </a:p>
          <a:p>
            <a:pPr marL="285750" indent="-285750">
              <a:buFont typeface="Arial" panose="020B0604020202020204" pitchFamily="34" charset="0"/>
              <a:buChar char="•"/>
            </a:pPr>
            <a:r>
              <a:rPr lang="en-US" sz="2800" dirty="0" smtClean="0"/>
              <a:t>Treat all participants with respect </a:t>
            </a:r>
          </a:p>
          <a:p>
            <a:pPr marL="285750" indent="-285750">
              <a:buFont typeface="Arial" panose="020B0604020202020204" pitchFamily="34" charset="0"/>
              <a:buChar char="•"/>
            </a:pPr>
            <a:r>
              <a:rPr lang="en-US" sz="2800" dirty="0" smtClean="0"/>
              <a:t>Value a diversity of views and opinions</a:t>
            </a:r>
          </a:p>
          <a:p>
            <a:pPr marL="285750" indent="-285750">
              <a:buFont typeface="Arial" panose="020B0604020202020204" pitchFamily="34" charset="0"/>
              <a:buChar char="•"/>
            </a:pPr>
            <a:r>
              <a:rPr lang="en-US" sz="2800" dirty="0" smtClean="0"/>
              <a:t>Be brief and stay on topic</a:t>
            </a:r>
          </a:p>
          <a:p>
            <a:pPr marL="285750" indent="-285750">
              <a:buFont typeface="Arial" panose="020B0604020202020204" pitchFamily="34" charset="0"/>
              <a:buChar char="•"/>
            </a:pPr>
            <a:endParaRPr lang="en-US" b="1" dirty="0" smtClean="0"/>
          </a:p>
          <a:p>
            <a:endParaRPr lang="en-US" dirty="0"/>
          </a:p>
        </p:txBody>
      </p:sp>
    </p:spTree>
    <p:extLst>
      <p:ext uri="{BB962C8B-B14F-4D97-AF65-F5344CB8AC3E}">
        <p14:creationId xmlns:p14="http://schemas.microsoft.com/office/powerpoint/2010/main" val="2372746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Background</a:t>
            </a:r>
            <a:endParaRPr lang="en-US" dirty="0"/>
          </a:p>
        </p:txBody>
      </p:sp>
    </p:spTree>
    <p:extLst>
      <p:ext uri="{BB962C8B-B14F-4D97-AF65-F5344CB8AC3E}">
        <p14:creationId xmlns:p14="http://schemas.microsoft.com/office/powerpoint/2010/main" val="239993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648" y="383085"/>
            <a:ext cx="7492354" cy="496403"/>
          </a:xfrm>
        </p:spPr>
        <p:txBody>
          <a:bodyPr/>
          <a:lstStyle/>
          <a:p>
            <a:r>
              <a:rPr lang="en-US" dirty="0" smtClean="0"/>
              <a:t>About Winskill Aquatic &amp; Fitness Centre</a:t>
            </a:r>
            <a:endParaRPr lang="en-US" dirty="0"/>
          </a:p>
        </p:txBody>
      </p:sp>
      <p:sp>
        <p:nvSpPr>
          <p:cNvPr id="3" name="Text Placeholder 2"/>
          <p:cNvSpPr>
            <a:spLocks noGrp="1"/>
          </p:cNvSpPr>
          <p:nvPr>
            <p:ph type="body" sz="quarter" idx="11"/>
          </p:nvPr>
        </p:nvSpPr>
        <p:spPr>
          <a:xfrm>
            <a:off x="809648" y="1406513"/>
            <a:ext cx="3443697" cy="3141610"/>
          </a:xfrm>
        </p:spPr>
        <p:txBody>
          <a:bodyPr>
            <a:normAutofit/>
          </a:bodyPr>
          <a:lstStyle/>
          <a:p>
            <a:r>
              <a:rPr lang="en-US" dirty="0" smtClean="0"/>
              <a:t>Built in 1976 and features</a:t>
            </a:r>
          </a:p>
          <a:p>
            <a:pPr lvl="1"/>
            <a:r>
              <a:rPr lang="en-US" dirty="0" smtClean="0"/>
              <a:t>6-lane lap pool</a:t>
            </a:r>
          </a:p>
          <a:p>
            <a:pPr lvl="1"/>
            <a:r>
              <a:rPr lang="en-US" dirty="0" smtClean="0"/>
              <a:t>Teach pool</a:t>
            </a:r>
          </a:p>
          <a:p>
            <a:pPr lvl="1"/>
            <a:r>
              <a:rPr lang="en-US" dirty="0" smtClean="0"/>
              <a:t>Swirl pool sauna</a:t>
            </a:r>
          </a:p>
          <a:p>
            <a:pPr lvl="1"/>
            <a:r>
              <a:rPr lang="en-US" dirty="0" smtClean="0"/>
              <a:t>Weight room</a:t>
            </a:r>
          </a:p>
          <a:p>
            <a:pPr lvl="1"/>
            <a:r>
              <a:rPr lang="en-US" dirty="0" smtClean="0"/>
              <a:t>Fitness studio</a:t>
            </a:r>
          </a:p>
          <a:p>
            <a:pPr lvl="1"/>
            <a:r>
              <a:rPr lang="en-US" dirty="0" smtClean="0"/>
              <a:t>Multi-purpose room </a:t>
            </a:r>
          </a:p>
          <a:p>
            <a:endParaRPr lang="en-US" dirty="0" smtClean="0"/>
          </a:p>
          <a:p>
            <a:endParaRPr lang="en-US" dirty="0"/>
          </a:p>
        </p:txBody>
      </p:sp>
      <p:pic>
        <p:nvPicPr>
          <p:cNvPr id="6" name="Picture 5"/>
          <p:cNvPicPr>
            <a:picLocks noChangeAspect="1"/>
          </p:cNvPicPr>
          <p:nvPr/>
        </p:nvPicPr>
        <p:blipFill rotWithShape="1">
          <a:blip r:embed="rId2"/>
          <a:srcRect l="12388" r="23284"/>
          <a:stretch/>
        </p:blipFill>
        <p:spPr>
          <a:xfrm>
            <a:off x="5522586" y="1228695"/>
            <a:ext cx="3072165" cy="3497246"/>
          </a:xfrm>
          <a:prstGeom prst="rect">
            <a:avLst/>
          </a:prstGeom>
        </p:spPr>
      </p:pic>
    </p:spTree>
    <p:extLst>
      <p:ext uri="{BB962C8B-B14F-4D97-AF65-F5344CB8AC3E}">
        <p14:creationId xmlns:p14="http://schemas.microsoft.com/office/powerpoint/2010/main" val="34956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to replace Winskill</a:t>
            </a:r>
            <a:endParaRPr lang="en-US" dirty="0"/>
          </a:p>
        </p:txBody>
      </p:sp>
      <p:sp>
        <p:nvSpPr>
          <p:cNvPr id="3" name="Text Placeholder 2"/>
          <p:cNvSpPr>
            <a:spLocks noGrp="1"/>
          </p:cNvSpPr>
          <p:nvPr>
            <p:ph type="body" sz="quarter" idx="11"/>
          </p:nvPr>
        </p:nvSpPr>
        <p:spPr>
          <a:xfrm>
            <a:off x="809649" y="1406513"/>
            <a:ext cx="2629588" cy="3141610"/>
          </a:xfrm>
        </p:spPr>
        <p:txBody>
          <a:bodyPr/>
          <a:lstStyle/>
          <a:p>
            <a:r>
              <a:rPr lang="en-US" dirty="0" smtClean="0"/>
              <a:t>Study in 2019 showed mechanical systems are at the end of their service life and facility does not meet current building codes</a:t>
            </a:r>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976627" y="1676870"/>
            <a:ext cx="3281432" cy="246107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395840" y="1678577"/>
            <a:ext cx="3295078" cy="2471308"/>
          </a:xfrm>
          <a:prstGeom prst="rect">
            <a:avLst/>
          </a:prstGeom>
        </p:spPr>
      </p:pic>
    </p:spTree>
    <p:extLst>
      <p:ext uri="{BB962C8B-B14F-4D97-AF65-F5344CB8AC3E}">
        <p14:creationId xmlns:p14="http://schemas.microsoft.com/office/powerpoint/2010/main" val="2263115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Council direction to build new</a:t>
            </a:r>
            <a:endParaRPr lang="en-US" dirty="0"/>
          </a:p>
        </p:txBody>
      </p:sp>
      <p:sp>
        <p:nvSpPr>
          <p:cNvPr id="3" name="Text Placeholder 2"/>
          <p:cNvSpPr>
            <a:spLocks noGrp="1"/>
          </p:cNvSpPr>
          <p:nvPr>
            <p:ph type="body" sz="quarter" idx="11"/>
          </p:nvPr>
        </p:nvSpPr>
        <p:spPr>
          <a:xfrm>
            <a:off x="809649" y="1406513"/>
            <a:ext cx="2629588" cy="3141610"/>
          </a:xfrm>
        </p:spPr>
        <p:txBody>
          <a:bodyPr>
            <a:normAutofit/>
          </a:bodyPr>
          <a:lstStyle/>
          <a:p>
            <a:r>
              <a:rPr lang="en-US" dirty="0" smtClean="0"/>
              <a:t>Recent estimate showed costs to renovate comparable to cost to build new</a:t>
            </a:r>
          </a:p>
          <a:p>
            <a:r>
              <a:rPr lang="en-US" dirty="0" smtClean="0"/>
              <a:t>Unanimous decision to build new</a:t>
            </a:r>
            <a:endParaRPr lang="en-US" dirty="0"/>
          </a:p>
        </p:txBody>
      </p:sp>
      <p:pic>
        <p:nvPicPr>
          <p:cNvPr id="6" name="Picture 5"/>
          <p:cNvPicPr>
            <a:picLocks noChangeAspect="1"/>
          </p:cNvPicPr>
          <p:nvPr/>
        </p:nvPicPr>
        <p:blipFill>
          <a:blip r:embed="rId2"/>
          <a:stretch>
            <a:fillRect/>
          </a:stretch>
        </p:blipFill>
        <p:spPr>
          <a:xfrm>
            <a:off x="4593610" y="1406513"/>
            <a:ext cx="4188814" cy="3141610"/>
          </a:xfrm>
          <a:prstGeom prst="rect">
            <a:avLst/>
          </a:prstGeom>
        </p:spPr>
      </p:pic>
    </p:spTree>
    <p:extLst>
      <p:ext uri="{BB962C8B-B14F-4D97-AF65-F5344CB8AC3E}">
        <p14:creationId xmlns:p14="http://schemas.microsoft.com/office/powerpoint/2010/main" val="2451927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36" y="355376"/>
            <a:ext cx="7492354" cy="496403"/>
          </a:xfrm>
        </p:spPr>
        <p:txBody>
          <a:bodyPr/>
          <a:lstStyle/>
          <a:p>
            <a:r>
              <a:rPr lang="en-US" dirty="0" smtClean="0"/>
              <a:t>Building for the future</a:t>
            </a:r>
            <a:endParaRPr lang="en-US" dirty="0"/>
          </a:p>
        </p:txBody>
      </p:sp>
      <p:sp>
        <p:nvSpPr>
          <p:cNvPr id="3" name="Text Placeholder 2"/>
          <p:cNvSpPr>
            <a:spLocks noGrp="1"/>
          </p:cNvSpPr>
          <p:nvPr>
            <p:ph type="body" sz="quarter" idx="11"/>
          </p:nvPr>
        </p:nvSpPr>
        <p:spPr>
          <a:xfrm>
            <a:off x="470636" y="1147204"/>
            <a:ext cx="4532950" cy="3141610"/>
          </a:xfrm>
        </p:spPr>
        <p:txBody>
          <a:bodyPr>
            <a:noAutofit/>
          </a:bodyPr>
          <a:lstStyle/>
          <a:p>
            <a:r>
              <a:rPr lang="en-US" dirty="0" smtClean="0"/>
              <a:t>Estimate of $120-$130M</a:t>
            </a:r>
          </a:p>
          <a:p>
            <a:r>
              <a:rPr lang="en-US" sz="2600" dirty="0" smtClean="0"/>
              <a:t>Lap pool (8 to 10 lanes)</a:t>
            </a:r>
          </a:p>
          <a:p>
            <a:r>
              <a:rPr lang="en-US" sz="2600" dirty="0" smtClean="0"/>
              <a:t>Leisure and teach pools</a:t>
            </a:r>
          </a:p>
          <a:p>
            <a:r>
              <a:rPr lang="en-US" sz="2600" dirty="0" smtClean="0"/>
              <a:t>Accessible hot tub, sauna and steam room </a:t>
            </a:r>
          </a:p>
          <a:p>
            <a:r>
              <a:rPr lang="en-US" sz="2600" dirty="0" smtClean="0"/>
              <a:t>1m and 3m diving boards</a:t>
            </a:r>
          </a:p>
          <a:p>
            <a:r>
              <a:rPr lang="en-US" sz="2600" dirty="0" smtClean="0"/>
              <a:t>Fully equipped fitness </a:t>
            </a:r>
            <a:r>
              <a:rPr lang="en-US" sz="2600" dirty="0" err="1" smtClean="0"/>
              <a:t>centre</a:t>
            </a:r>
            <a:endParaRPr lang="en-US" sz="2600" dirty="0" smtClean="0"/>
          </a:p>
          <a:p>
            <a:r>
              <a:rPr lang="en-US" sz="2600" dirty="0" smtClean="0"/>
              <a:t>Gym and multi-purpose spaces</a:t>
            </a:r>
          </a:p>
        </p:txBody>
      </p:sp>
      <p:pic>
        <p:nvPicPr>
          <p:cNvPr id="6" name="Picture 5"/>
          <p:cNvPicPr>
            <a:picLocks noChangeAspect="1"/>
          </p:cNvPicPr>
          <p:nvPr/>
        </p:nvPicPr>
        <p:blipFill rotWithShape="1">
          <a:blip r:embed="rId2"/>
          <a:srcRect l="14249" r="11634"/>
          <a:stretch/>
        </p:blipFill>
        <p:spPr>
          <a:xfrm>
            <a:off x="5117910" y="1147204"/>
            <a:ext cx="3821373" cy="3438443"/>
          </a:xfrm>
          <a:prstGeom prst="rect">
            <a:avLst/>
          </a:prstGeom>
        </p:spPr>
      </p:pic>
    </p:spTree>
    <p:extLst>
      <p:ext uri="{BB962C8B-B14F-4D97-AF65-F5344CB8AC3E}">
        <p14:creationId xmlns:p14="http://schemas.microsoft.com/office/powerpoint/2010/main" val="3768699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team selected</a:t>
            </a:r>
            <a:endParaRPr lang="en-US" dirty="0"/>
          </a:p>
        </p:txBody>
      </p:sp>
      <p:sp>
        <p:nvSpPr>
          <p:cNvPr id="3" name="Text Placeholder 2"/>
          <p:cNvSpPr>
            <a:spLocks noGrp="1"/>
          </p:cNvSpPr>
          <p:nvPr>
            <p:ph type="body" sz="quarter" idx="11"/>
          </p:nvPr>
        </p:nvSpPr>
        <p:spPr>
          <a:xfrm>
            <a:off x="825477" y="1258792"/>
            <a:ext cx="3707761" cy="3141610"/>
          </a:xfrm>
        </p:spPr>
        <p:txBody>
          <a:bodyPr/>
          <a:lstStyle/>
          <a:p>
            <a:r>
              <a:rPr lang="en-US" dirty="0" smtClean="0"/>
              <a:t>Unitech Construction Management</a:t>
            </a:r>
          </a:p>
          <a:p>
            <a:r>
              <a:rPr lang="en-US" dirty="0" smtClean="0"/>
              <a:t>Dialog/</a:t>
            </a:r>
            <a:r>
              <a:rPr lang="en-US" dirty="0" err="1" smtClean="0"/>
              <a:t>Carscadden</a:t>
            </a:r>
            <a:r>
              <a:rPr lang="en-US" dirty="0" smtClean="0"/>
              <a:t> Architects</a:t>
            </a:r>
            <a:endParaRPr lang="en-US" dirty="0"/>
          </a:p>
        </p:txBody>
      </p:sp>
      <p:pic>
        <p:nvPicPr>
          <p:cNvPr id="4" name="Picture 3"/>
          <p:cNvPicPr>
            <a:picLocks noChangeAspect="1"/>
          </p:cNvPicPr>
          <p:nvPr/>
        </p:nvPicPr>
        <p:blipFill>
          <a:blip r:embed="rId2"/>
          <a:stretch>
            <a:fillRect/>
          </a:stretch>
        </p:blipFill>
        <p:spPr>
          <a:xfrm>
            <a:off x="4019550" y="1258792"/>
            <a:ext cx="4762500" cy="3171825"/>
          </a:xfrm>
          <a:prstGeom prst="rect">
            <a:avLst/>
          </a:prstGeom>
        </p:spPr>
      </p:pic>
    </p:spTree>
    <p:extLst>
      <p:ext uri="{BB962C8B-B14F-4D97-AF65-F5344CB8AC3E}">
        <p14:creationId xmlns:p14="http://schemas.microsoft.com/office/powerpoint/2010/main" val="221858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563" y="1387831"/>
            <a:ext cx="6913905" cy="2606654"/>
          </a:xfrm>
          <a:prstGeom prst="rect">
            <a:avLst/>
          </a:prstGeom>
        </p:spPr>
      </p:pic>
      <p:sp>
        <p:nvSpPr>
          <p:cNvPr id="6" name="Title 5"/>
          <p:cNvSpPr>
            <a:spLocks noGrp="1"/>
          </p:cNvSpPr>
          <p:nvPr>
            <p:ph type="title"/>
          </p:nvPr>
        </p:nvSpPr>
        <p:spPr/>
        <p:txBody>
          <a:bodyPr/>
          <a:lstStyle/>
          <a:p>
            <a:r>
              <a:rPr lang="en-US" dirty="0" smtClean="0"/>
              <a:t>Project Timeline</a:t>
            </a:r>
            <a:endParaRPr lang="en-US" dirty="0"/>
          </a:p>
        </p:txBody>
      </p:sp>
    </p:spTree>
    <p:extLst>
      <p:ext uri="{BB962C8B-B14F-4D97-AF65-F5344CB8AC3E}">
        <p14:creationId xmlns:p14="http://schemas.microsoft.com/office/powerpoint/2010/main" val="2737946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 Plan</a:t>
            </a:r>
            <a:endParaRPr lang="en-US" dirty="0"/>
          </a:p>
        </p:txBody>
      </p:sp>
    </p:spTree>
    <p:extLst>
      <p:ext uri="{BB962C8B-B14F-4D97-AF65-F5344CB8AC3E}">
        <p14:creationId xmlns:p14="http://schemas.microsoft.com/office/powerpoint/2010/main" val="3342702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096" y="355376"/>
            <a:ext cx="7492354" cy="496403"/>
          </a:xfrm>
        </p:spPr>
        <p:txBody>
          <a:bodyPr/>
          <a:lstStyle/>
          <a:p>
            <a:r>
              <a:rPr lang="en-US" dirty="0" smtClean="0"/>
              <a:t>Many groups interested</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5732098"/>
              </p:ext>
            </p:extLst>
          </p:nvPr>
        </p:nvGraphicFramePr>
        <p:xfrm>
          <a:off x="505096" y="1128461"/>
          <a:ext cx="8378775" cy="4015039"/>
        </p:xfrm>
        <a:graphic>
          <a:graphicData uri="http://schemas.openxmlformats.org/drawingml/2006/table">
            <a:tbl>
              <a:tblPr firstRow="1" bandRow="1">
                <a:tableStyleId>{5C22544A-7EE6-4342-B048-85BDC9FD1C3A}</a:tableStyleId>
              </a:tblPr>
              <a:tblGrid>
                <a:gridCol w="1549772">
                  <a:extLst>
                    <a:ext uri="{9D8B030D-6E8A-4147-A177-3AD203B41FA5}">
                      <a16:colId xmlns:a16="http://schemas.microsoft.com/office/drawing/2014/main" val="1051854771"/>
                    </a:ext>
                  </a:extLst>
                </a:gridCol>
                <a:gridCol w="1482436">
                  <a:extLst>
                    <a:ext uri="{9D8B030D-6E8A-4147-A177-3AD203B41FA5}">
                      <a16:colId xmlns:a16="http://schemas.microsoft.com/office/drawing/2014/main" val="1633365875"/>
                    </a:ext>
                  </a:extLst>
                </a:gridCol>
                <a:gridCol w="1454727">
                  <a:extLst>
                    <a:ext uri="{9D8B030D-6E8A-4147-A177-3AD203B41FA5}">
                      <a16:colId xmlns:a16="http://schemas.microsoft.com/office/drawing/2014/main" val="903526053"/>
                    </a:ext>
                  </a:extLst>
                </a:gridCol>
                <a:gridCol w="1494318">
                  <a:extLst>
                    <a:ext uri="{9D8B030D-6E8A-4147-A177-3AD203B41FA5}">
                      <a16:colId xmlns:a16="http://schemas.microsoft.com/office/drawing/2014/main" val="3520278142"/>
                    </a:ext>
                  </a:extLst>
                </a:gridCol>
                <a:gridCol w="1198761">
                  <a:extLst>
                    <a:ext uri="{9D8B030D-6E8A-4147-A177-3AD203B41FA5}">
                      <a16:colId xmlns:a16="http://schemas.microsoft.com/office/drawing/2014/main" val="205321458"/>
                    </a:ext>
                  </a:extLst>
                </a:gridCol>
                <a:gridCol w="1198761">
                  <a:extLst>
                    <a:ext uri="{9D8B030D-6E8A-4147-A177-3AD203B41FA5}">
                      <a16:colId xmlns:a16="http://schemas.microsoft.com/office/drawing/2014/main" val="987490291"/>
                    </a:ext>
                  </a:extLst>
                </a:gridCol>
              </a:tblGrid>
              <a:tr h="181353">
                <a:tc>
                  <a:txBody>
                    <a:bodyPr/>
                    <a:lstStyle/>
                    <a:p>
                      <a:r>
                        <a:rPr lang="en-US" sz="1200" dirty="0" smtClean="0"/>
                        <a:t>Overall</a:t>
                      </a:r>
                    </a:p>
                  </a:txBody>
                  <a:tcPr>
                    <a:solidFill>
                      <a:srgbClr val="2BA0A6"/>
                    </a:solidFill>
                  </a:tcPr>
                </a:tc>
                <a:tc>
                  <a:txBody>
                    <a:bodyPr/>
                    <a:lstStyle/>
                    <a:p>
                      <a:r>
                        <a:rPr lang="en-US" sz="1200" dirty="0" smtClean="0"/>
                        <a:t>Equity Deserving Groups</a:t>
                      </a:r>
                    </a:p>
                  </a:txBody>
                  <a:tcPr>
                    <a:solidFill>
                      <a:srgbClr val="2BA0A6"/>
                    </a:solidFill>
                  </a:tcPr>
                </a:tc>
                <a:tc>
                  <a:txBody>
                    <a:bodyPr/>
                    <a:lstStyle/>
                    <a:p>
                      <a:r>
                        <a:rPr lang="en-US" sz="1200" dirty="0" smtClean="0"/>
                        <a:t>Aquatic</a:t>
                      </a:r>
                    </a:p>
                  </a:txBody>
                  <a:tcPr>
                    <a:solidFill>
                      <a:srgbClr val="2BA0A6"/>
                    </a:solidFill>
                  </a:tcPr>
                </a:tc>
                <a:tc>
                  <a:txBody>
                    <a:bodyPr/>
                    <a:lstStyle/>
                    <a:p>
                      <a:r>
                        <a:rPr lang="en-US" sz="1200" dirty="0" smtClean="0"/>
                        <a:t>Field</a:t>
                      </a:r>
                      <a:endParaRPr lang="en-US" sz="1200" dirty="0"/>
                    </a:p>
                  </a:txBody>
                  <a:tcPr>
                    <a:solidFill>
                      <a:srgbClr val="2BA0A6"/>
                    </a:solidFill>
                  </a:tcPr>
                </a:tc>
                <a:tc>
                  <a:txBody>
                    <a:bodyPr/>
                    <a:lstStyle/>
                    <a:p>
                      <a:r>
                        <a:rPr lang="en-US" sz="1200" dirty="0" smtClean="0"/>
                        <a:t>Prospective / Special</a:t>
                      </a:r>
                    </a:p>
                  </a:txBody>
                  <a:tcPr>
                    <a:solidFill>
                      <a:srgbClr val="2BA0A6"/>
                    </a:solidFill>
                  </a:tcPr>
                </a:tc>
                <a:tc>
                  <a:txBody>
                    <a:bodyPr/>
                    <a:lstStyle/>
                    <a:p>
                      <a:r>
                        <a:rPr lang="en-US" sz="1200" dirty="0" smtClean="0"/>
                        <a:t>Staff/Facility</a:t>
                      </a:r>
                    </a:p>
                  </a:txBody>
                  <a:tcPr>
                    <a:solidFill>
                      <a:srgbClr val="2BA0A6"/>
                    </a:solidFill>
                  </a:tcPr>
                </a:tc>
                <a:extLst>
                  <a:ext uri="{0D108BD9-81ED-4DB2-BD59-A6C34878D82A}">
                    <a16:rowId xmlns:a16="http://schemas.microsoft.com/office/drawing/2014/main" val="3958699007"/>
                  </a:ext>
                </a:extLst>
              </a:tr>
              <a:tr h="3557839">
                <a:tc>
                  <a:txBody>
                    <a:bodyPr/>
                    <a:lstStyle/>
                    <a:p>
                      <a:pPr marL="287338" indent="-177800">
                        <a:buFont typeface="Arial" panose="020B0604020202020204" pitchFamily="34" charset="0"/>
                        <a:buChar char="•"/>
                      </a:pPr>
                      <a:r>
                        <a:rPr lang="en-US" sz="1200" dirty="0" smtClean="0"/>
                        <a:t>Community </a:t>
                      </a:r>
                    </a:p>
                    <a:p>
                      <a:pPr marL="287338"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Indigenous</a:t>
                      </a:r>
                    </a:p>
                    <a:p>
                      <a:pPr marL="287338" indent="-177800">
                        <a:buFont typeface="Arial" panose="020B0604020202020204" pitchFamily="34" charset="0"/>
                        <a:buChar char="•"/>
                      </a:pPr>
                      <a:r>
                        <a:rPr lang="en-US" sz="1200" dirty="0" smtClean="0"/>
                        <a:t>Adjacent Residents</a:t>
                      </a:r>
                    </a:p>
                    <a:p>
                      <a:pPr marL="287338" indent="-177800">
                        <a:buFont typeface="Arial" panose="020B0604020202020204" pitchFamily="34" charset="0"/>
                        <a:buChar char="•"/>
                      </a:pPr>
                      <a:r>
                        <a:rPr lang="en-US" sz="1200" dirty="0" smtClean="0"/>
                        <a:t>Adjacent Bus./Org.</a:t>
                      </a:r>
                    </a:p>
                    <a:p>
                      <a:pPr marL="0" lvl="1" indent="0">
                        <a:buFont typeface="Arial" panose="020B0604020202020204" pitchFamily="34" charset="0"/>
                        <a:buNone/>
                      </a:pPr>
                      <a:endParaRPr lang="en-US" sz="1200" dirty="0" smtClean="0"/>
                    </a:p>
                  </a:txBody>
                  <a:tcPr>
                    <a:solidFill>
                      <a:schemeClr val="bg1"/>
                    </a:solidFill>
                  </a:tcPr>
                </a:tc>
                <a:tc>
                  <a:txBody>
                    <a:bodyPr/>
                    <a:lstStyle/>
                    <a:p>
                      <a:pPr marL="171450" lvl="0" indent="-171450">
                        <a:buFont typeface="Arial" panose="020B0604020202020204" pitchFamily="34" charset="0"/>
                        <a:buChar char="•"/>
                      </a:pPr>
                      <a:r>
                        <a:rPr lang="en-US" sz="1200" dirty="0" smtClean="0"/>
                        <a:t>Youth </a:t>
                      </a:r>
                    </a:p>
                    <a:p>
                      <a:pPr marL="171450" lvl="0" indent="-171450">
                        <a:buFont typeface="Arial" panose="020B0604020202020204" pitchFamily="34" charset="0"/>
                        <a:buChar char="•"/>
                      </a:pPr>
                      <a:r>
                        <a:rPr lang="en-US" sz="1200" dirty="0" smtClean="0"/>
                        <a:t>Seniors </a:t>
                      </a:r>
                    </a:p>
                    <a:p>
                      <a:pPr marL="171450" lvl="0" indent="-171450">
                        <a:buFont typeface="Arial" panose="020B0604020202020204" pitchFamily="34" charset="0"/>
                        <a:buChar char="•"/>
                      </a:pPr>
                      <a:r>
                        <a:rPr lang="en-US" sz="1200" dirty="0" smtClean="0"/>
                        <a:t>Neuordivergent</a:t>
                      </a:r>
                    </a:p>
                    <a:p>
                      <a:pPr marL="171450" lvl="0" indent="-171450">
                        <a:buFont typeface="Arial" panose="020B0604020202020204" pitchFamily="34" charset="0"/>
                        <a:buChar char="•"/>
                      </a:pPr>
                      <a:r>
                        <a:rPr lang="en-US" sz="1200" dirty="0" smtClean="0"/>
                        <a:t>Immigrants</a:t>
                      </a:r>
                    </a:p>
                    <a:p>
                      <a:pPr marL="171450" lvl="0" indent="-171450">
                        <a:buFont typeface="Arial" panose="020B0604020202020204" pitchFamily="34" charset="0"/>
                        <a:buChar char="•"/>
                      </a:pPr>
                      <a:r>
                        <a:rPr lang="en-US" sz="1200" dirty="0" smtClean="0"/>
                        <a:t>LGBQT2S+ </a:t>
                      </a:r>
                    </a:p>
                    <a:p>
                      <a:pPr marL="171450" lvl="0" indent="-171450">
                        <a:buFont typeface="Arial" panose="020B0604020202020204" pitchFamily="34" charset="0"/>
                        <a:buChar char="•"/>
                      </a:pPr>
                      <a:r>
                        <a:rPr lang="en-US" sz="1200" dirty="0" smtClean="0"/>
                        <a:t>People with Mobility Challenges</a:t>
                      </a:r>
                    </a:p>
                    <a:p>
                      <a:pPr marL="171450" lvl="0" indent="-171450">
                        <a:buFont typeface="Arial" panose="020B0604020202020204" pitchFamily="34" charset="0"/>
                        <a:buChar char="•"/>
                      </a:pPr>
                      <a:r>
                        <a:rPr lang="en-US" sz="1200" dirty="0" smtClean="0"/>
                        <a:t>People with Experience of Poverty</a:t>
                      </a:r>
                    </a:p>
                    <a:p>
                      <a:endParaRPr lang="en-US" sz="1200" dirty="0"/>
                    </a:p>
                  </a:txBody>
                  <a:tcPr>
                    <a:solidFill>
                      <a:schemeClr val="bg1"/>
                    </a:solidFill>
                  </a:tcPr>
                </a:tc>
                <a:tc>
                  <a:txBody>
                    <a:bodyPr/>
                    <a:lstStyle/>
                    <a:p>
                      <a:pPr marL="177800" indent="-177800">
                        <a:buFont typeface="Arial" panose="020B0604020202020204" pitchFamily="34" charset="0"/>
                        <a:buChar char="•"/>
                      </a:pPr>
                      <a:r>
                        <a:rPr lang="en-US" sz="1200" dirty="0" smtClean="0"/>
                        <a:t>Boundary Bay Bluebacks Swim Club</a:t>
                      </a:r>
                    </a:p>
                    <a:p>
                      <a:pPr marL="177800" indent="-177800">
                        <a:buFont typeface="Arial" panose="020B0604020202020204" pitchFamily="34" charset="0"/>
                        <a:buChar char="•"/>
                      </a:pPr>
                      <a:r>
                        <a:rPr lang="en-US" sz="1200" dirty="0" smtClean="0"/>
                        <a:t>Ladner Stingrays Swim Club</a:t>
                      </a:r>
                    </a:p>
                    <a:p>
                      <a:pPr marL="177800" indent="-177800">
                        <a:buFont typeface="Arial" panose="020B0604020202020204" pitchFamily="34" charset="0"/>
                        <a:buChar char="•"/>
                      </a:pPr>
                      <a:r>
                        <a:rPr lang="en-US" sz="1200" dirty="0" smtClean="0"/>
                        <a:t>Winskill Dolphins Swim Club</a:t>
                      </a:r>
                    </a:p>
                    <a:p>
                      <a:pPr marL="177800" indent="-177800">
                        <a:buFont typeface="Arial" panose="020B0604020202020204" pitchFamily="34" charset="0"/>
                        <a:buChar char="•"/>
                      </a:pPr>
                      <a:r>
                        <a:rPr lang="en-US" sz="1200" dirty="0" smtClean="0"/>
                        <a:t>Winskill Otters Swim Club</a:t>
                      </a:r>
                    </a:p>
                    <a:p>
                      <a:pPr marL="177800" indent="-177800">
                        <a:buFont typeface="Arial" panose="020B0604020202020204" pitchFamily="34" charset="0"/>
                        <a:buChar char="•"/>
                      </a:pPr>
                      <a:r>
                        <a:rPr lang="en-US" sz="1200" dirty="0" smtClean="0"/>
                        <a:t>BC Special Olympics Swim Group</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smtClean="0"/>
                    </a:p>
                    <a:p>
                      <a:pPr marL="177800"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endParaRPr lang="en-US" sz="1200" dirty="0"/>
                    </a:p>
                  </a:txBody>
                  <a:tcPr>
                    <a:solidFill>
                      <a:schemeClr val="bg1"/>
                    </a:solidFill>
                  </a:tcPr>
                </a:tc>
                <a:tc>
                  <a:txBody>
                    <a:bodyPr/>
                    <a:lstStyle/>
                    <a:p>
                      <a:pPr marL="177800" indent="-177800">
                        <a:buFont typeface="Arial" panose="020B0604020202020204" pitchFamily="34" charset="0"/>
                        <a:buChar char="•"/>
                      </a:pPr>
                      <a:r>
                        <a:rPr lang="en-US" sz="1200" dirty="0" smtClean="0"/>
                        <a:t>Delta Fastpitch Association</a:t>
                      </a:r>
                    </a:p>
                    <a:p>
                      <a:pPr marL="177800" indent="-177800">
                        <a:buFont typeface="Arial" panose="020B0604020202020204" pitchFamily="34" charset="0"/>
                        <a:buChar char="•"/>
                      </a:pPr>
                      <a:r>
                        <a:rPr lang="en-US" sz="1200" dirty="0" smtClean="0"/>
                        <a:t>Tsawwassen Amateur Baseball</a:t>
                      </a:r>
                    </a:p>
                    <a:p>
                      <a:pPr marL="177800" indent="-177800">
                        <a:buFont typeface="Arial" panose="020B0604020202020204" pitchFamily="34" charset="0"/>
                        <a:buChar char="•"/>
                      </a:pPr>
                      <a:r>
                        <a:rPr lang="en-US" sz="1200" dirty="0" smtClean="0"/>
                        <a:t>South Delta Little League Baseball</a:t>
                      </a:r>
                    </a:p>
                    <a:p>
                      <a:pPr marL="177800" indent="-177800">
                        <a:buFont typeface="Arial" panose="020B0604020202020204" pitchFamily="34" charset="0"/>
                        <a:buChar char="•"/>
                      </a:pPr>
                      <a:r>
                        <a:rPr lang="en-US" sz="1200" dirty="0" smtClean="0"/>
                        <a:t>Tsawwassen Masters Slopitch</a:t>
                      </a:r>
                    </a:p>
                    <a:p>
                      <a:pPr marL="177800" indent="-177800">
                        <a:buFont typeface="Arial" panose="020B0604020202020204" pitchFamily="34" charset="0"/>
                        <a:buChar char="•"/>
                      </a:pPr>
                      <a:r>
                        <a:rPr lang="en-US" sz="1200" dirty="0" smtClean="0"/>
                        <a:t>Tsawwassen Mixed Slopitch 25+</a:t>
                      </a:r>
                    </a:p>
                    <a:p>
                      <a:pPr marL="177800" indent="-177800">
                        <a:buFont typeface="Arial" panose="020B0604020202020204" pitchFamily="34" charset="0"/>
                        <a:buChar char="•"/>
                      </a:pPr>
                      <a:r>
                        <a:rPr lang="en-US" sz="1200" dirty="0" smtClean="0"/>
                        <a:t>Delta Field Lacrosse - Footmen </a:t>
                      </a:r>
                    </a:p>
                    <a:p>
                      <a:pPr marL="177800" indent="-177800">
                        <a:buFont typeface="Arial" panose="020B0604020202020204" pitchFamily="34" charset="0"/>
                        <a:buChar char="•"/>
                      </a:pPr>
                      <a:r>
                        <a:rPr lang="en-US" sz="1200" dirty="0" smtClean="0"/>
                        <a:t>Tsawwassen Lawn Bowling</a:t>
                      </a:r>
                    </a:p>
                    <a:p>
                      <a:pPr marL="177800" indent="-177800">
                        <a:buFont typeface="Arial" panose="020B0604020202020204" pitchFamily="34" charset="0"/>
                        <a:buChar char="•"/>
                      </a:pPr>
                      <a:r>
                        <a:rPr lang="en-US" sz="1200" dirty="0" smtClean="0"/>
                        <a:t>Disc Golf</a:t>
                      </a:r>
                    </a:p>
                  </a:txBody>
                  <a:tcPr>
                    <a:solidFill>
                      <a:schemeClr val="bg1"/>
                    </a:solidFill>
                  </a:tcPr>
                </a:tc>
                <a:tc>
                  <a:txBody>
                    <a:bodyPr/>
                    <a:lstStyle/>
                    <a:p>
                      <a:pPr marL="177800"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Water Polo</a:t>
                      </a:r>
                    </a:p>
                    <a:p>
                      <a:pPr marL="177800"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South Delta</a:t>
                      </a:r>
                      <a:r>
                        <a:rPr lang="en-US" sz="1200" baseline="0" dirty="0" smtClean="0"/>
                        <a:t> Outdoor Volleyball Courts</a:t>
                      </a:r>
                    </a:p>
                    <a:p>
                      <a:pPr marL="177800"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Boys &amp; Girls Club of the South Coast</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smtClean="0"/>
                    </a:p>
                    <a:p>
                      <a:pPr marL="177800" marR="0" lvl="0" indent="-1778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0" indent="0">
                        <a:buFont typeface="Arial" panose="020B0604020202020204" pitchFamily="34" charset="0"/>
                        <a:buNone/>
                      </a:pPr>
                      <a:endParaRPr lang="en-US" sz="1200" dirty="0"/>
                    </a:p>
                  </a:txBody>
                  <a:tcPr>
                    <a:solidFill>
                      <a:schemeClr val="bg1"/>
                    </a:solidFill>
                  </a:tcPr>
                </a:tc>
                <a:tc>
                  <a:txBody>
                    <a:bodyPr/>
                    <a:lstStyle/>
                    <a:p>
                      <a:pPr marL="171450" indent="-171450">
                        <a:buFont typeface="Arial" panose="020B0604020202020204" pitchFamily="34" charset="0"/>
                        <a:buChar char="•"/>
                      </a:pPr>
                      <a:r>
                        <a:rPr lang="en-US" sz="1200" dirty="0" smtClean="0"/>
                        <a:t>Aquatic </a:t>
                      </a:r>
                    </a:p>
                    <a:p>
                      <a:pPr marL="171450" indent="-171450">
                        <a:buFont typeface="Arial" panose="020B0604020202020204" pitchFamily="34" charset="0"/>
                        <a:buChar char="•"/>
                      </a:pPr>
                      <a:r>
                        <a:rPr lang="en-US" sz="1200" dirty="0" smtClean="0"/>
                        <a:t>Facility </a:t>
                      </a:r>
                    </a:p>
                    <a:p>
                      <a:pPr marL="171450" indent="-171450">
                        <a:buFont typeface="Arial" panose="020B0604020202020204" pitchFamily="34" charset="0"/>
                        <a:buChar char="•"/>
                      </a:pPr>
                      <a:r>
                        <a:rPr lang="en-US" sz="1200" dirty="0" smtClean="0"/>
                        <a:t>Operations </a:t>
                      </a:r>
                    </a:p>
                    <a:p>
                      <a:pPr marL="171450" indent="-171450">
                        <a:buFont typeface="Arial" panose="020B0604020202020204" pitchFamily="34" charset="0"/>
                        <a:buChar char="•"/>
                      </a:pPr>
                      <a:r>
                        <a:rPr lang="en-US" sz="1200" dirty="0" smtClean="0"/>
                        <a:t>Clerical </a:t>
                      </a:r>
                    </a:p>
                    <a:p>
                      <a:pPr marL="171450" indent="-171450">
                        <a:buFont typeface="Arial" panose="020B0604020202020204" pitchFamily="34" charset="0"/>
                        <a:buChar char="•"/>
                      </a:pPr>
                      <a:r>
                        <a:rPr lang="en-US" sz="1200" dirty="0" smtClean="0"/>
                        <a:t>Fitness </a:t>
                      </a:r>
                    </a:p>
                    <a:p>
                      <a:pPr marL="171450" indent="-171450">
                        <a:buFont typeface="Arial" panose="020B0604020202020204" pitchFamily="34" charset="0"/>
                        <a:buChar char="•"/>
                      </a:pPr>
                      <a:r>
                        <a:rPr lang="en-US" sz="1200" dirty="0" smtClean="0"/>
                        <a:t>Community</a:t>
                      </a:r>
                      <a:r>
                        <a:rPr lang="en-US" sz="1200" baseline="0" dirty="0" smtClean="0"/>
                        <a:t> </a:t>
                      </a:r>
                    </a:p>
                    <a:p>
                      <a:pPr marL="171450" indent="-171450">
                        <a:buFont typeface="Arial" panose="020B0604020202020204" pitchFamily="34" charset="0"/>
                        <a:buChar char="•"/>
                      </a:pPr>
                      <a:r>
                        <a:rPr lang="en-US" sz="1200" baseline="0" dirty="0" smtClean="0"/>
                        <a:t>Recreation </a:t>
                      </a:r>
                    </a:p>
                    <a:p>
                      <a:pPr marL="171450" indent="-171450">
                        <a:buFont typeface="Arial" panose="020B0604020202020204" pitchFamily="34" charset="0"/>
                        <a:buChar char="•"/>
                      </a:pPr>
                      <a:r>
                        <a:rPr lang="en-US" sz="1200" baseline="0" dirty="0" smtClean="0"/>
                        <a:t>Maintenance</a:t>
                      </a:r>
                      <a:endParaRPr lang="en-US" sz="1200" dirty="0"/>
                    </a:p>
                  </a:txBody>
                  <a:tcPr>
                    <a:solidFill>
                      <a:schemeClr val="bg1"/>
                    </a:solidFill>
                  </a:tcPr>
                </a:tc>
                <a:extLst>
                  <a:ext uri="{0D108BD9-81ED-4DB2-BD59-A6C34878D82A}">
                    <a16:rowId xmlns:a16="http://schemas.microsoft.com/office/drawing/2014/main" val="1983948946"/>
                  </a:ext>
                </a:extLst>
              </a:tr>
            </a:tbl>
          </a:graphicData>
        </a:graphic>
      </p:graphicFrame>
    </p:spTree>
    <p:extLst>
      <p:ext uri="{BB962C8B-B14F-4D97-AF65-F5344CB8AC3E}">
        <p14:creationId xmlns:p14="http://schemas.microsoft.com/office/powerpoint/2010/main" val="28401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2296" r="52785" b="44829"/>
          <a:stretch/>
        </p:blipFill>
        <p:spPr>
          <a:xfrm>
            <a:off x="1760156" y="3855061"/>
            <a:ext cx="2337455" cy="725853"/>
          </a:xfrm>
          <a:prstGeom prst="rect">
            <a:avLst/>
          </a:prstGeom>
        </p:spPr>
      </p:pic>
      <p:sp>
        <p:nvSpPr>
          <p:cNvPr id="5" name="Title 4"/>
          <p:cNvSpPr>
            <a:spLocks noGrp="1"/>
          </p:cNvSpPr>
          <p:nvPr>
            <p:ph type="title"/>
          </p:nvPr>
        </p:nvSpPr>
        <p:spPr/>
        <p:txBody>
          <a:bodyPr/>
          <a:lstStyle/>
          <a:p>
            <a:r>
              <a:rPr lang="en-US" dirty="0" smtClean="0"/>
              <a:t>At-a-glance</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221" y="1155186"/>
            <a:ext cx="6012354" cy="2266756"/>
          </a:xfrm>
          <a:prstGeom prst="rect">
            <a:avLst/>
          </a:prstGeom>
        </p:spPr>
      </p:pic>
      <p:sp>
        <p:nvSpPr>
          <p:cNvPr id="9" name="Down Arrow 8"/>
          <p:cNvSpPr/>
          <p:nvPr/>
        </p:nvSpPr>
        <p:spPr>
          <a:xfrm rot="10800000" flipV="1">
            <a:off x="2090800" y="3470399"/>
            <a:ext cx="295633" cy="279510"/>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33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384903" y="372832"/>
            <a:ext cx="7492354" cy="496403"/>
          </a:xfrm>
        </p:spPr>
        <p:txBody>
          <a:bodyPr/>
          <a:lstStyle/>
          <a:p>
            <a:r>
              <a:rPr lang="en-US" dirty="0" smtClean="0"/>
              <a:t>Community invited to get involved</a:t>
            </a:r>
            <a:endParaRPr lang="en-CA" dirty="0"/>
          </a:p>
        </p:txBody>
      </p:sp>
      <p:sp>
        <p:nvSpPr>
          <p:cNvPr id="2" name="Text Placeholder 1"/>
          <p:cNvSpPr>
            <a:spLocks noGrp="1"/>
          </p:cNvSpPr>
          <p:nvPr>
            <p:ph type="body" sz="quarter" idx="11"/>
          </p:nvPr>
        </p:nvSpPr>
        <p:spPr>
          <a:xfrm>
            <a:off x="494950" y="1138304"/>
            <a:ext cx="4158937" cy="3728195"/>
          </a:xfrm>
        </p:spPr>
        <p:txBody>
          <a:bodyPr>
            <a:noAutofit/>
          </a:bodyPr>
          <a:lstStyle/>
          <a:p>
            <a:pPr lvl="0"/>
            <a:r>
              <a:rPr lang="en-US" dirty="0" smtClean="0"/>
              <a:t>Project vision and priorities</a:t>
            </a:r>
          </a:p>
          <a:p>
            <a:pPr lvl="0"/>
            <a:r>
              <a:rPr lang="en-US" dirty="0" smtClean="0"/>
              <a:t>8 </a:t>
            </a:r>
            <a:r>
              <a:rPr lang="en-US" dirty="0"/>
              <a:t>or 10 swim lanes for the main pool</a:t>
            </a:r>
          </a:p>
          <a:p>
            <a:pPr lvl="0"/>
            <a:r>
              <a:rPr lang="en-US" dirty="0"/>
              <a:t>Features </a:t>
            </a:r>
            <a:r>
              <a:rPr lang="en-US" dirty="0" smtClean="0"/>
              <a:t>and attractions </a:t>
            </a:r>
          </a:p>
          <a:p>
            <a:pPr lvl="0"/>
            <a:r>
              <a:rPr lang="en-US" dirty="0" smtClean="0"/>
              <a:t>Accessibility and sustainability </a:t>
            </a:r>
          </a:p>
          <a:p>
            <a:pPr lvl="0"/>
            <a:r>
              <a:rPr lang="en-US" dirty="0" smtClean="0"/>
              <a:t>Health and wellness features</a:t>
            </a:r>
          </a:p>
          <a:p>
            <a:r>
              <a:rPr lang="en-US" dirty="0"/>
              <a:t>Location </a:t>
            </a:r>
            <a:r>
              <a:rPr lang="en-US" dirty="0" smtClean="0"/>
              <a:t>in Winskill Park</a:t>
            </a:r>
            <a:endParaRPr lang="en-US" dirty="0"/>
          </a:p>
          <a:p>
            <a:r>
              <a:rPr lang="en-US" dirty="0"/>
              <a:t>Project impacts and mitigation efforts</a:t>
            </a:r>
            <a:endParaRPr lang="en-US" sz="4000" dirty="0"/>
          </a:p>
        </p:txBody>
      </p:sp>
      <p:sp>
        <p:nvSpPr>
          <p:cNvPr id="6" name="TextBox 5"/>
          <p:cNvSpPr txBox="1"/>
          <p:nvPr/>
        </p:nvSpPr>
        <p:spPr>
          <a:xfrm>
            <a:off x="8393882" y="4661840"/>
            <a:ext cx="53091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Calibri" panose="020F0502020204030204"/>
                <a:ea typeface="+mn-ea"/>
                <a:cs typeface="+mn-cs"/>
              </a:rPr>
              <a:t>Page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9</a:t>
            </a:r>
            <a:endParaRPr kumimoji="0" lang="en-CA"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p:cNvPicPr>
            <a:picLocks noChangeAspect="1"/>
          </p:cNvPicPr>
          <p:nvPr/>
        </p:nvPicPr>
        <p:blipFill>
          <a:blip r:embed="rId3"/>
          <a:stretch>
            <a:fillRect/>
          </a:stretch>
        </p:blipFill>
        <p:spPr>
          <a:xfrm>
            <a:off x="5263573" y="1138304"/>
            <a:ext cx="3395766" cy="3389670"/>
          </a:xfrm>
          <a:prstGeom prst="rect">
            <a:avLst/>
          </a:prstGeom>
        </p:spPr>
      </p:pic>
    </p:spTree>
    <p:extLst>
      <p:ext uri="{BB962C8B-B14F-4D97-AF65-F5344CB8AC3E}">
        <p14:creationId xmlns:p14="http://schemas.microsoft.com/office/powerpoint/2010/main" val="1424385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262" y="362251"/>
            <a:ext cx="7508183" cy="496403"/>
          </a:xfrm>
        </p:spPr>
        <p:txBody>
          <a:bodyPr/>
          <a:lstStyle/>
          <a:p>
            <a:r>
              <a:rPr lang="en-US" dirty="0" smtClean="0"/>
              <a:t>Special events for user groups</a:t>
            </a:r>
            <a:endParaRPr lang="en-US" dirty="0"/>
          </a:p>
        </p:txBody>
      </p:sp>
      <p:sp>
        <p:nvSpPr>
          <p:cNvPr id="3" name="Text Placeholder 2"/>
          <p:cNvSpPr>
            <a:spLocks noGrp="1"/>
          </p:cNvSpPr>
          <p:nvPr>
            <p:ph type="body" sz="quarter" idx="11"/>
          </p:nvPr>
        </p:nvSpPr>
        <p:spPr>
          <a:xfrm>
            <a:off x="460375" y="1207133"/>
            <a:ext cx="4143351" cy="3141610"/>
          </a:xfrm>
        </p:spPr>
        <p:txBody>
          <a:bodyPr>
            <a:normAutofit/>
          </a:bodyPr>
          <a:lstStyle/>
          <a:p>
            <a:r>
              <a:rPr lang="en-CA" dirty="0" smtClean="0">
                <a:solidFill>
                  <a:prstClr val="black"/>
                </a:solidFill>
              </a:rPr>
              <a:t>Workshops </a:t>
            </a:r>
            <a:r>
              <a:rPr lang="en-CA" dirty="0">
                <a:solidFill>
                  <a:prstClr val="black"/>
                </a:solidFill>
              </a:rPr>
              <a:t>with aquatic and field user groups</a:t>
            </a:r>
          </a:p>
          <a:p>
            <a:r>
              <a:rPr lang="en-CA" dirty="0" smtClean="0">
                <a:solidFill>
                  <a:prstClr val="black"/>
                </a:solidFill>
              </a:rPr>
              <a:t>Pop-up </a:t>
            </a:r>
            <a:r>
              <a:rPr lang="en-CA" dirty="0">
                <a:solidFill>
                  <a:prstClr val="black"/>
                </a:solidFill>
              </a:rPr>
              <a:t>events with schools and senior centres</a:t>
            </a:r>
          </a:p>
          <a:p>
            <a:r>
              <a:rPr lang="en-CA" dirty="0" smtClean="0">
                <a:solidFill>
                  <a:prstClr val="black"/>
                </a:solidFill>
              </a:rPr>
              <a:t>Community </a:t>
            </a:r>
            <a:r>
              <a:rPr lang="en-CA" dirty="0">
                <a:solidFill>
                  <a:prstClr val="black"/>
                </a:solidFill>
              </a:rPr>
              <a:t>conversations with underrepresented </a:t>
            </a:r>
            <a:r>
              <a:rPr lang="en-CA" dirty="0" smtClean="0">
                <a:solidFill>
                  <a:prstClr val="black"/>
                </a:solidFill>
              </a:rPr>
              <a:t>groups</a:t>
            </a:r>
          </a:p>
        </p:txBody>
      </p:sp>
      <p:sp>
        <p:nvSpPr>
          <p:cNvPr id="6" name="AutoShape 2" descr="Delta BC baseball association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Delta BC baseball association emphasizing player development - Delta  Optimist"/>
          <p:cNvPicPr>
            <a:picLocks noChangeAspect="1" noChangeArrowheads="1"/>
          </p:cNvPicPr>
          <p:nvPr/>
        </p:nvPicPr>
        <p:blipFill rotWithShape="1">
          <a:blip r:embed="rId2">
            <a:extLst>
              <a:ext uri="{28A0092B-C50C-407E-A947-70E740481C1C}">
                <a14:useLocalDpi xmlns:a14="http://schemas.microsoft.com/office/drawing/2010/main" val="0"/>
              </a:ext>
            </a:extLst>
          </a:blip>
          <a:srcRect l="36838"/>
          <a:stretch/>
        </p:blipFill>
        <p:spPr bwMode="auto">
          <a:xfrm>
            <a:off x="5596403" y="1207133"/>
            <a:ext cx="3104285" cy="295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775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648" y="355376"/>
            <a:ext cx="7508183" cy="496403"/>
          </a:xfrm>
        </p:spPr>
        <p:txBody>
          <a:bodyPr/>
          <a:lstStyle/>
          <a:p>
            <a:r>
              <a:rPr lang="en-US" dirty="0" smtClean="0"/>
              <a:t>Opportunities for community</a:t>
            </a:r>
            <a:endParaRPr lang="en-US" dirty="0"/>
          </a:p>
        </p:txBody>
      </p:sp>
      <p:sp>
        <p:nvSpPr>
          <p:cNvPr id="3" name="Text Placeholder 2"/>
          <p:cNvSpPr>
            <a:spLocks noGrp="1"/>
          </p:cNvSpPr>
          <p:nvPr>
            <p:ph type="body" sz="quarter" idx="11"/>
          </p:nvPr>
        </p:nvSpPr>
        <p:spPr>
          <a:xfrm>
            <a:off x="809649" y="1406513"/>
            <a:ext cx="3665370" cy="3141610"/>
          </a:xfrm>
        </p:spPr>
        <p:txBody>
          <a:bodyPr>
            <a:normAutofit/>
          </a:bodyPr>
          <a:lstStyle/>
          <a:p>
            <a:r>
              <a:rPr lang="en-CA" dirty="0" smtClean="0">
                <a:solidFill>
                  <a:prstClr val="black"/>
                </a:solidFill>
              </a:rPr>
              <a:t>Multiple open houses for the public</a:t>
            </a:r>
          </a:p>
          <a:p>
            <a:r>
              <a:rPr lang="en-CA" b="1" dirty="0" smtClean="0">
                <a:solidFill>
                  <a:prstClr val="black"/>
                </a:solidFill>
              </a:rPr>
              <a:t>Information sessions for neighbouring residents</a:t>
            </a:r>
          </a:p>
          <a:p>
            <a:r>
              <a:rPr lang="en-CA" dirty="0" smtClean="0">
                <a:solidFill>
                  <a:prstClr val="black"/>
                </a:solidFill>
              </a:rPr>
              <a:t>Online feedback form at letstalk.delta.ca/Winskill</a:t>
            </a:r>
            <a:endParaRPr lang="en-CA" dirty="0">
              <a:solidFill>
                <a:prstClr val="black"/>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833" b="4493"/>
          <a:stretch/>
        </p:blipFill>
        <p:spPr>
          <a:xfrm>
            <a:off x="4798880" y="1406513"/>
            <a:ext cx="4055375" cy="3000482"/>
          </a:xfrm>
          <a:prstGeom prst="rect">
            <a:avLst/>
          </a:prstGeom>
        </p:spPr>
      </p:pic>
    </p:spTree>
    <p:extLst>
      <p:ext uri="{BB962C8B-B14F-4D97-AF65-F5344CB8AC3E}">
        <p14:creationId xmlns:p14="http://schemas.microsoft.com/office/powerpoint/2010/main" val="308781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CA" dirty="0" smtClean="0"/>
              <a:t>Mark your calendar</a:t>
            </a:r>
            <a:endParaRPr lang="en-CA" dirty="0"/>
          </a:p>
        </p:txBody>
      </p:sp>
      <p:graphicFrame>
        <p:nvGraphicFramePr>
          <p:cNvPr id="3" name="Table 2"/>
          <p:cNvGraphicFramePr>
            <a:graphicFrameLocks noGrp="1"/>
          </p:cNvGraphicFramePr>
          <p:nvPr>
            <p:extLst>
              <p:ext uri="{D42A27DB-BD31-4B8C-83A1-F6EECF244321}">
                <p14:modId xmlns:p14="http://schemas.microsoft.com/office/powerpoint/2010/main" val="3040948666"/>
              </p:ext>
            </p:extLst>
          </p:nvPr>
        </p:nvGraphicFramePr>
        <p:xfrm>
          <a:off x="928609" y="1225972"/>
          <a:ext cx="7164513" cy="3259954"/>
        </p:xfrm>
        <a:graphic>
          <a:graphicData uri="http://schemas.openxmlformats.org/drawingml/2006/table">
            <a:tbl>
              <a:tblPr firstRow="1" firstCol="1" bandRow="1"/>
              <a:tblGrid>
                <a:gridCol w="2614205">
                  <a:extLst>
                    <a:ext uri="{9D8B030D-6E8A-4147-A177-3AD203B41FA5}">
                      <a16:colId xmlns:a16="http://schemas.microsoft.com/office/drawing/2014/main" val="2046467709"/>
                    </a:ext>
                  </a:extLst>
                </a:gridCol>
                <a:gridCol w="4550308">
                  <a:extLst>
                    <a:ext uri="{9D8B030D-6E8A-4147-A177-3AD203B41FA5}">
                      <a16:colId xmlns:a16="http://schemas.microsoft.com/office/drawing/2014/main" val="1351564864"/>
                    </a:ext>
                  </a:extLst>
                </a:gridCol>
              </a:tblGrid>
              <a:tr h="194134">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mn-lt"/>
                          <a:ea typeface="Times New Roman" panose="02020603050405020304" pitchFamily="18" charset="0"/>
                          <a:cs typeface="Times New Roman" panose="02020603050405020304" pitchFamily="18" charset="0"/>
                        </a:rPr>
                        <a:t>Venue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1520316"/>
                  </a:ext>
                </a:extLst>
              </a:tr>
              <a:tr h="776537">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May 30, 2024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Neighbourhood Information Session </a:t>
                      </a:r>
                      <a:r>
                        <a:rPr lang="en-US" sz="1600" dirty="0" smtClean="0">
                          <a:effectLst/>
                          <a:latin typeface="+mn-lt"/>
                          <a:ea typeface="Times New Roman" panose="02020603050405020304" pitchFamily="18" charset="0"/>
                          <a:cs typeface="Times New Roman" panose="02020603050405020304" pitchFamily="18" charset="0"/>
                        </a:rPr>
                        <a:t>#1</a:t>
                      </a: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Winskill Park Fieldhouse</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6 pm to 8 </a:t>
                      </a:r>
                      <a:r>
                        <a:rPr lang="en-US" sz="1600" dirty="0" smtClean="0">
                          <a:effectLst/>
                          <a:latin typeface="+mn-lt"/>
                          <a:ea typeface="Times New Roman" panose="02020603050405020304" pitchFamily="18" charset="0"/>
                          <a:cs typeface="Times New Roman" panose="02020603050405020304" pitchFamily="18" charset="0"/>
                        </a:rPr>
                        <a:t>pm</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0939549"/>
                  </a:ext>
                </a:extLst>
              </a:tr>
              <a:tr h="675683">
                <a:tc>
                  <a:txBody>
                    <a:bodyPr/>
                    <a:lstStyle/>
                    <a:p>
                      <a:pPr marL="0" marR="0">
                        <a:spcBef>
                          <a:spcPts val="0"/>
                        </a:spcBef>
                        <a:spcAft>
                          <a:spcPts val="0"/>
                        </a:spcAft>
                      </a:pPr>
                      <a:r>
                        <a:rPr lang="en-US" sz="1600">
                          <a:effectLst/>
                          <a:latin typeface="+mn-lt"/>
                          <a:ea typeface="Times New Roman" panose="02020603050405020304" pitchFamily="18" charset="0"/>
                          <a:cs typeface="Times New Roman" panose="02020603050405020304" pitchFamily="18" charset="0"/>
                        </a:rPr>
                        <a:t>June 1, 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Open House #1 – Outdoors</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Winskill Park</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10 am to </a:t>
                      </a:r>
                      <a:r>
                        <a:rPr lang="en-US" sz="1600" dirty="0" smtClean="0">
                          <a:effectLst/>
                          <a:latin typeface="+mn-lt"/>
                          <a:ea typeface="Times New Roman" panose="02020603050405020304" pitchFamily="18" charset="0"/>
                          <a:cs typeface="Times New Roman" panose="02020603050405020304" pitchFamily="18" charset="0"/>
                        </a:rPr>
                        <a:t>2 </a:t>
                      </a:r>
                      <a:r>
                        <a:rPr lang="en-US" sz="1600" dirty="0">
                          <a:effectLst/>
                          <a:latin typeface="+mn-lt"/>
                          <a:ea typeface="Times New Roman" panose="02020603050405020304" pitchFamily="18" charset="0"/>
                          <a:cs typeface="Times New Roman" panose="02020603050405020304" pitchFamily="18" charset="0"/>
                        </a:rPr>
                        <a:t>pm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663812"/>
                  </a:ext>
                </a:extLst>
              </a:tr>
              <a:tr h="776537">
                <a:tc>
                  <a:txBody>
                    <a:bodyPr/>
                    <a:lstStyle/>
                    <a:p>
                      <a:pPr marL="0" marR="0">
                        <a:spcBef>
                          <a:spcPts val="0"/>
                        </a:spcBef>
                        <a:spcAft>
                          <a:spcPts val="0"/>
                        </a:spcAft>
                      </a:pPr>
                      <a:r>
                        <a:rPr lang="en-US" sz="1600" dirty="0" smtClean="0">
                          <a:effectLst/>
                          <a:latin typeface="+mn-lt"/>
                          <a:ea typeface="Times New Roman" panose="02020603050405020304" pitchFamily="18" charset="0"/>
                          <a:cs typeface="Times New Roman" panose="02020603050405020304" pitchFamily="18" charset="0"/>
                        </a:rPr>
                        <a:t>June</a:t>
                      </a:r>
                      <a:r>
                        <a:rPr lang="en-US" sz="1600" baseline="0" dirty="0" smtClean="0">
                          <a:effectLst/>
                          <a:latin typeface="+mn-lt"/>
                          <a:ea typeface="Times New Roman" panose="02020603050405020304" pitchFamily="18" charset="0"/>
                          <a:cs typeface="Times New Roman" panose="02020603050405020304" pitchFamily="18" charset="0"/>
                        </a:rPr>
                        <a:t> 4</a:t>
                      </a:r>
                      <a:r>
                        <a:rPr lang="en-US" sz="1600" dirty="0" smtClean="0">
                          <a:effectLst/>
                          <a:latin typeface="+mn-lt"/>
                          <a:ea typeface="Times New Roman" panose="02020603050405020304" pitchFamily="18" charset="0"/>
                          <a:cs typeface="Times New Roman" panose="02020603050405020304" pitchFamily="18" charset="0"/>
                        </a:rPr>
                        <a:t>, </a:t>
                      </a:r>
                      <a:r>
                        <a:rPr lang="en-US" sz="1600" dirty="0">
                          <a:effectLst/>
                          <a:latin typeface="+mn-lt"/>
                          <a:ea typeface="Times New Roman" panose="02020603050405020304" pitchFamily="18" charset="0"/>
                          <a:cs typeface="Times New Roman" panose="02020603050405020304" pitchFamily="18" charset="0"/>
                        </a:rPr>
                        <a:t>2024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Neighbourhood Information Session </a:t>
                      </a:r>
                      <a:r>
                        <a:rPr lang="en-US" sz="1600" dirty="0" smtClean="0">
                          <a:effectLst/>
                          <a:latin typeface="+mn-lt"/>
                          <a:ea typeface="Times New Roman" panose="02020603050405020304" pitchFamily="18" charset="0"/>
                          <a:cs typeface="Times New Roman" panose="02020603050405020304" pitchFamily="18" charset="0"/>
                        </a:rPr>
                        <a:t>#2</a:t>
                      </a: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Winskill Park Fieldhouse</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6 pm to 8 </a:t>
                      </a:r>
                      <a:r>
                        <a:rPr lang="en-US" sz="1600" dirty="0" smtClean="0">
                          <a:effectLst/>
                          <a:latin typeface="+mn-lt"/>
                          <a:ea typeface="Times New Roman" panose="02020603050405020304" pitchFamily="18" charset="0"/>
                          <a:cs typeface="Times New Roman" panose="02020603050405020304" pitchFamily="18" charset="0"/>
                        </a:rPr>
                        <a:t>pm</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194190"/>
                  </a:ext>
                </a:extLst>
              </a:tr>
              <a:tr h="675683">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June 6, 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Open House #2 - Indoors</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South Delta Recreation Centre</a:t>
                      </a: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6 pm to 8 pm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480483"/>
                  </a:ext>
                </a:extLst>
              </a:tr>
            </a:tbl>
          </a:graphicData>
        </a:graphic>
      </p:graphicFrame>
    </p:spTree>
    <p:extLst>
      <p:ext uri="{BB962C8B-B14F-4D97-AF65-F5344CB8AC3E}">
        <p14:creationId xmlns:p14="http://schemas.microsoft.com/office/powerpoint/2010/main" val="1311737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Decisions Ahead</a:t>
            </a:r>
            <a:endParaRPr lang="en-US" dirty="0"/>
          </a:p>
        </p:txBody>
      </p:sp>
    </p:spTree>
    <p:extLst>
      <p:ext uri="{BB962C8B-B14F-4D97-AF65-F5344CB8AC3E}">
        <p14:creationId xmlns:p14="http://schemas.microsoft.com/office/powerpoint/2010/main" val="1089765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decisions ahead</a:t>
            </a:r>
            <a:endParaRPr lang="en-US" dirty="0"/>
          </a:p>
        </p:txBody>
      </p:sp>
      <p:sp>
        <p:nvSpPr>
          <p:cNvPr id="3" name="Text Placeholder 2"/>
          <p:cNvSpPr>
            <a:spLocks noGrp="1"/>
          </p:cNvSpPr>
          <p:nvPr>
            <p:ph type="body" sz="quarter" idx="11"/>
          </p:nvPr>
        </p:nvSpPr>
        <p:spPr>
          <a:xfrm>
            <a:off x="809648" y="1240260"/>
            <a:ext cx="7508183" cy="3141610"/>
          </a:xfrm>
        </p:spPr>
        <p:txBody>
          <a:bodyPr>
            <a:normAutofit fontScale="77500" lnSpcReduction="20000"/>
          </a:bodyPr>
          <a:lstStyle/>
          <a:p>
            <a:r>
              <a:rPr lang="en-CA" dirty="0" smtClean="0"/>
              <a:t>Exciting </a:t>
            </a:r>
            <a:r>
              <a:rPr lang="en-CA" dirty="0"/>
              <a:t>new amenity that will serve the growing community for decades to </a:t>
            </a:r>
            <a:r>
              <a:rPr lang="en-CA" dirty="0" smtClean="0"/>
              <a:t>come</a:t>
            </a:r>
          </a:p>
          <a:p>
            <a:r>
              <a:rPr lang="en-CA" dirty="0"/>
              <a:t>Along with the benefits and opportunities of a project of this scale, there are also impacts for the community</a:t>
            </a:r>
            <a:endParaRPr lang="en-US" dirty="0" smtClean="0"/>
          </a:p>
          <a:p>
            <a:pPr lvl="1"/>
            <a:r>
              <a:rPr lang="en-US" dirty="0" smtClean="0"/>
              <a:t>New location to keep current facility open during construction </a:t>
            </a:r>
          </a:p>
          <a:p>
            <a:pPr lvl="1"/>
            <a:r>
              <a:rPr lang="en-US" dirty="0" smtClean="0"/>
              <a:t>Option of building up to 10 lanes to support growth</a:t>
            </a:r>
          </a:p>
          <a:p>
            <a:pPr lvl="1"/>
            <a:r>
              <a:rPr lang="en-US" dirty="0" smtClean="0"/>
              <a:t>Option of adding 4</a:t>
            </a:r>
            <a:r>
              <a:rPr lang="en-US" baseline="30000" dirty="0" smtClean="0"/>
              <a:t>th</a:t>
            </a:r>
            <a:r>
              <a:rPr lang="en-US" dirty="0" smtClean="0"/>
              <a:t> ball diamond to meet demand</a:t>
            </a:r>
            <a:endParaRPr lang="en-US" dirty="0"/>
          </a:p>
          <a:p>
            <a:pPr lvl="1"/>
            <a:r>
              <a:rPr lang="en-US" dirty="0" smtClean="0"/>
              <a:t>Address community impacts:</a:t>
            </a:r>
          </a:p>
          <a:p>
            <a:pPr lvl="2"/>
            <a:r>
              <a:rPr lang="en-US" dirty="0" smtClean="0"/>
              <a:t>Need to relocate disc golf course</a:t>
            </a:r>
            <a:endParaRPr lang="en-US" dirty="0"/>
          </a:p>
          <a:p>
            <a:pPr lvl="2"/>
            <a:r>
              <a:rPr lang="en-US" dirty="0" smtClean="0"/>
              <a:t>Need to remove and replace trees </a:t>
            </a:r>
          </a:p>
          <a:p>
            <a:pPr lvl="2"/>
            <a:r>
              <a:rPr lang="en-US" dirty="0" smtClean="0"/>
              <a:t>Need to accommodate user groups in adjacent annex building</a:t>
            </a:r>
          </a:p>
          <a:p>
            <a:pPr lvl="2"/>
            <a:r>
              <a:rPr lang="en-US" dirty="0" smtClean="0"/>
              <a:t>Need to relocate ball diamonds on site</a:t>
            </a:r>
          </a:p>
          <a:p>
            <a:pPr lvl="2"/>
            <a:r>
              <a:rPr lang="en-US" b="1" dirty="0" smtClean="0"/>
              <a:t>Need to plan for construction</a:t>
            </a:r>
            <a:endParaRPr lang="en-US" b="1" dirty="0"/>
          </a:p>
        </p:txBody>
      </p:sp>
    </p:spTree>
    <p:extLst>
      <p:ext uri="{BB962C8B-B14F-4D97-AF65-F5344CB8AC3E}">
        <p14:creationId xmlns:p14="http://schemas.microsoft.com/office/powerpoint/2010/main" val="2651121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a location</a:t>
            </a:r>
            <a:endParaRPr lang="en-US" dirty="0"/>
          </a:p>
        </p:txBody>
      </p:sp>
      <p:sp>
        <p:nvSpPr>
          <p:cNvPr id="3" name="Text Placeholder 2"/>
          <p:cNvSpPr>
            <a:spLocks noGrp="1"/>
          </p:cNvSpPr>
          <p:nvPr>
            <p:ph type="body" sz="quarter" idx="11"/>
          </p:nvPr>
        </p:nvSpPr>
        <p:spPr>
          <a:xfrm>
            <a:off x="809649" y="1406513"/>
            <a:ext cx="4280966" cy="3141610"/>
          </a:xfrm>
        </p:spPr>
        <p:txBody>
          <a:bodyPr/>
          <a:lstStyle/>
          <a:p>
            <a:r>
              <a:rPr lang="en-US" dirty="0" smtClean="0"/>
              <a:t>Goal is to keep current facility open during construction</a:t>
            </a:r>
          </a:p>
          <a:p>
            <a:r>
              <a:rPr lang="en-US" dirty="0" smtClean="0"/>
              <a:t>Need to select new location in Winskill Park</a:t>
            </a:r>
          </a:p>
          <a:p>
            <a:r>
              <a:rPr lang="en-US" dirty="0" smtClean="0"/>
              <a:t>Three options prepared for community engagement</a:t>
            </a:r>
          </a:p>
          <a:p>
            <a:r>
              <a:rPr lang="en-US" dirty="0" smtClean="0"/>
              <a:t>Seeking community input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0616" y="1406512"/>
            <a:ext cx="3819100" cy="2864325"/>
          </a:xfrm>
          <a:prstGeom prst="rect">
            <a:avLst/>
          </a:prstGeom>
        </p:spPr>
      </p:pic>
    </p:spTree>
    <p:extLst>
      <p:ext uri="{BB962C8B-B14F-4D97-AF65-F5344CB8AC3E}">
        <p14:creationId xmlns:p14="http://schemas.microsoft.com/office/powerpoint/2010/main" val="2186257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61" y="206270"/>
            <a:ext cx="1694353" cy="850356"/>
          </a:xfrm>
        </p:spPr>
        <p:txBody>
          <a:bodyPr/>
          <a:lstStyle/>
          <a:p>
            <a:r>
              <a:rPr lang="en-US" dirty="0" smtClean="0"/>
              <a:t>Current </a:t>
            </a:r>
            <a:br>
              <a:rPr lang="en-US" dirty="0" smtClean="0"/>
            </a:br>
            <a:r>
              <a:rPr lang="en-US" dirty="0" smtClean="0"/>
              <a:t>Site</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83192" t="69287" r="2036" b="13878"/>
          <a:stretch/>
        </p:blipFill>
        <p:spPr>
          <a:xfrm>
            <a:off x="4321956" y="1043863"/>
            <a:ext cx="943969" cy="696036"/>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047" t="8970" r="2404" b="10132"/>
          <a:stretch/>
        </p:blipFill>
        <p:spPr>
          <a:xfrm>
            <a:off x="1971414" y="206270"/>
            <a:ext cx="7041342" cy="4258641"/>
          </a:xfrm>
          <a:prstGeom prst="rect">
            <a:avLst/>
          </a:prstGeom>
        </p:spPr>
      </p:pic>
    </p:spTree>
    <p:extLst>
      <p:ext uri="{BB962C8B-B14F-4D97-AF65-F5344CB8AC3E}">
        <p14:creationId xmlns:p14="http://schemas.microsoft.com/office/powerpoint/2010/main" val="244014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8420" t="9134" r="3776" b="9969"/>
          <a:stretch/>
        </p:blipFill>
        <p:spPr>
          <a:xfrm>
            <a:off x="1294379" y="647974"/>
            <a:ext cx="6349687" cy="3785391"/>
          </a:xfrm>
          <a:prstGeom prst="rect">
            <a:avLst/>
          </a:prstGeom>
        </p:spPr>
      </p:pic>
      <p:sp>
        <p:nvSpPr>
          <p:cNvPr id="2" name="Title 1"/>
          <p:cNvSpPr>
            <a:spLocks noGrp="1"/>
          </p:cNvSpPr>
          <p:nvPr>
            <p:ph type="title"/>
          </p:nvPr>
        </p:nvSpPr>
        <p:spPr>
          <a:xfrm>
            <a:off x="6132065" y="159150"/>
            <a:ext cx="3386605" cy="658977"/>
          </a:xfrm>
          <a:solidFill>
            <a:srgbClr val="2BA0A6"/>
          </a:solidFill>
        </p:spPr>
        <p:txBody>
          <a:bodyPr/>
          <a:lstStyle/>
          <a:p>
            <a:r>
              <a:rPr lang="en-US" dirty="0" smtClean="0"/>
              <a:t>Option 1 - West</a:t>
            </a:r>
            <a:endParaRPr lang="en-US" dirty="0"/>
          </a:p>
        </p:txBody>
      </p:sp>
      <p:pic>
        <p:nvPicPr>
          <p:cNvPr id="5" name="Picture Placeholder 4"/>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8172" r="18172"/>
          <a:stretch>
            <a:fillRect/>
          </a:stretch>
        </p:blipFill>
        <p:spPr/>
      </p:pic>
      <p:sp>
        <p:nvSpPr>
          <p:cNvPr id="4" name="Rectangle 3"/>
          <p:cNvSpPr/>
          <p:nvPr/>
        </p:nvSpPr>
        <p:spPr>
          <a:xfrm>
            <a:off x="5265925" y="4380703"/>
            <a:ext cx="567447" cy="81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18561505"/>
              </p:ext>
            </p:extLst>
          </p:nvPr>
        </p:nvGraphicFramePr>
        <p:xfrm>
          <a:off x="5982162" y="2210069"/>
          <a:ext cx="1715164" cy="457200"/>
        </p:xfrm>
        <a:graphic>
          <a:graphicData uri="http://schemas.openxmlformats.org/drawingml/2006/table">
            <a:tbl>
              <a:tblPr firstRow="1" bandRow="1">
                <a:tableStyleId>{5C22544A-7EE6-4342-B048-85BDC9FD1C3A}</a:tableStyleId>
              </a:tblPr>
              <a:tblGrid>
                <a:gridCol w="1715164">
                  <a:extLst>
                    <a:ext uri="{9D8B030D-6E8A-4147-A177-3AD203B41FA5}">
                      <a16:colId xmlns:a16="http://schemas.microsoft.com/office/drawing/2014/main" val="2998663367"/>
                    </a:ext>
                  </a:extLst>
                </a:gridCol>
              </a:tblGrid>
              <a:tr h="41560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Option for 4</a:t>
                      </a:r>
                      <a:r>
                        <a:rPr lang="en-US" sz="1200" b="0" kern="1200" baseline="30000" dirty="0" smtClean="0">
                          <a:solidFill>
                            <a:schemeClr val="dk1"/>
                          </a:solidFill>
                          <a:effectLst/>
                          <a:latin typeface="+mn-lt"/>
                          <a:ea typeface="+mn-ea"/>
                          <a:cs typeface="+mn-cs"/>
                        </a:rPr>
                        <a:t>th</a:t>
                      </a:r>
                      <a:r>
                        <a:rPr lang="en-US" sz="1200" b="0" kern="1200" baseline="0" dirty="0" smtClean="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ball diamond</a:t>
                      </a:r>
                      <a:endParaRPr lang="en-US" sz="1200" b="0" kern="1200" dirty="0" smtClean="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4266136"/>
                  </a:ext>
                </a:extLst>
              </a:tr>
            </a:tbl>
          </a:graphicData>
        </a:graphic>
      </p:graphicFrame>
      <p:sp>
        <p:nvSpPr>
          <p:cNvPr id="9" name="TextBox 8"/>
          <p:cNvSpPr txBox="1"/>
          <p:nvPr/>
        </p:nvSpPr>
        <p:spPr>
          <a:xfrm>
            <a:off x="3132435" y="4485978"/>
            <a:ext cx="1336788" cy="276999"/>
          </a:xfrm>
          <a:prstGeom prst="rect">
            <a:avLst/>
          </a:prstGeom>
          <a:solidFill>
            <a:schemeClr val="bg1"/>
          </a:solidFill>
        </p:spPr>
        <p:txBody>
          <a:bodyPr wrap="square" rtlCol="0">
            <a:spAutoFit/>
          </a:bodyPr>
          <a:lstStyle/>
          <a:p>
            <a:pPr algn="ctr"/>
            <a:r>
              <a:rPr lang="en-US" sz="1200" dirty="0" smtClean="0"/>
              <a:t>Central parking</a:t>
            </a:r>
            <a:endParaRPr lang="en-US" sz="1200" dirty="0"/>
          </a:p>
        </p:txBody>
      </p:sp>
      <p:sp>
        <p:nvSpPr>
          <p:cNvPr id="10" name="Down Arrow 9"/>
          <p:cNvSpPr/>
          <p:nvPr/>
        </p:nvSpPr>
        <p:spPr>
          <a:xfrm flipV="1">
            <a:off x="3695033" y="4051495"/>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5400000" flipV="1">
            <a:off x="1852934" y="2976883"/>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V="1">
            <a:off x="5738855" y="4062069"/>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flipV="1">
            <a:off x="2311512" y="4064700"/>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3006355" y="1870621"/>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308976" y="1219125"/>
            <a:ext cx="1198042" cy="461665"/>
          </a:xfrm>
          <a:prstGeom prst="rect">
            <a:avLst/>
          </a:prstGeom>
          <a:solidFill>
            <a:schemeClr val="bg1"/>
          </a:solidFill>
        </p:spPr>
        <p:txBody>
          <a:bodyPr wrap="square">
            <a:spAutoFit/>
          </a:bodyPr>
          <a:lstStyle/>
          <a:p>
            <a:pPr algn="ctr"/>
            <a:r>
              <a:rPr lang="en-US" sz="1200" dirty="0"/>
              <a:t>3 ball diamonds maintained</a:t>
            </a:r>
          </a:p>
        </p:txBody>
      </p:sp>
      <p:sp>
        <p:nvSpPr>
          <p:cNvPr id="16" name="Rectangle 15"/>
          <p:cNvSpPr/>
          <p:nvPr/>
        </p:nvSpPr>
        <p:spPr>
          <a:xfrm>
            <a:off x="1716547" y="4532144"/>
            <a:ext cx="1404922" cy="461665"/>
          </a:xfrm>
          <a:prstGeom prst="rect">
            <a:avLst/>
          </a:prstGeom>
        </p:spPr>
        <p:txBody>
          <a:bodyPr wrap="square">
            <a:spAutoFit/>
          </a:bodyPr>
          <a:lstStyle/>
          <a:p>
            <a:pPr algn="ctr"/>
            <a:r>
              <a:rPr lang="en-CA" sz="1200" dirty="0"/>
              <a:t>New location needed for disc golf</a:t>
            </a:r>
          </a:p>
        </p:txBody>
      </p:sp>
      <p:sp>
        <p:nvSpPr>
          <p:cNvPr id="17" name="TextBox 16"/>
          <p:cNvSpPr txBox="1"/>
          <p:nvPr/>
        </p:nvSpPr>
        <p:spPr>
          <a:xfrm>
            <a:off x="422284" y="2954326"/>
            <a:ext cx="1294263" cy="461665"/>
          </a:xfrm>
          <a:prstGeom prst="rect">
            <a:avLst/>
          </a:prstGeom>
          <a:solidFill>
            <a:schemeClr val="bg1"/>
          </a:solidFill>
        </p:spPr>
        <p:txBody>
          <a:bodyPr wrap="square" rtlCol="0">
            <a:spAutoFit/>
          </a:bodyPr>
          <a:lstStyle/>
          <a:p>
            <a:pPr algn="ctr"/>
            <a:r>
              <a:rPr lang="en-US" sz="1200" dirty="0"/>
              <a:t>Tree replacement </a:t>
            </a:r>
            <a:r>
              <a:rPr lang="en-US" sz="1200" dirty="0" smtClean="0"/>
              <a:t>needed</a:t>
            </a:r>
            <a:endParaRPr lang="en-US" sz="1200" dirty="0"/>
          </a:p>
        </p:txBody>
      </p:sp>
      <p:sp>
        <p:nvSpPr>
          <p:cNvPr id="18" name="TextBox 17"/>
          <p:cNvSpPr txBox="1"/>
          <p:nvPr/>
        </p:nvSpPr>
        <p:spPr>
          <a:xfrm>
            <a:off x="5074771" y="4481975"/>
            <a:ext cx="1622752" cy="461665"/>
          </a:xfrm>
          <a:prstGeom prst="rect">
            <a:avLst/>
          </a:prstGeom>
          <a:solidFill>
            <a:schemeClr val="bg1"/>
          </a:solidFill>
        </p:spPr>
        <p:txBody>
          <a:bodyPr wrap="square" rtlCol="0">
            <a:spAutoFit/>
          </a:bodyPr>
          <a:lstStyle/>
          <a:p>
            <a:pPr algn="ctr"/>
            <a:r>
              <a:rPr lang="en-US" sz="1200" dirty="0">
                <a:solidFill>
                  <a:schemeClr val="dk1"/>
                </a:solidFill>
              </a:rPr>
              <a:t>Intersection at 9</a:t>
            </a:r>
            <a:r>
              <a:rPr lang="en-US" sz="1200" baseline="30000" dirty="0">
                <a:solidFill>
                  <a:schemeClr val="dk1"/>
                </a:solidFill>
              </a:rPr>
              <a:t>th</a:t>
            </a:r>
            <a:r>
              <a:rPr lang="en-US" sz="1200" dirty="0">
                <a:solidFill>
                  <a:schemeClr val="dk1"/>
                </a:solidFill>
              </a:rPr>
              <a:t> Ave remains as is </a:t>
            </a:r>
            <a:r>
              <a:rPr lang="en-US" sz="1200" dirty="0" smtClean="0">
                <a:solidFill>
                  <a:schemeClr val="dk1"/>
                </a:solidFill>
              </a:rPr>
              <a:t>today</a:t>
            </a:r>
            <a:endParaRPr lang="en-US" sz="1200" dirty="0"/>
          </a:p>
        </p:txBody>
      </p:sp>
      <p:sp>
        <p:nvSpPr>
          <p:cNvPr id="19" name="TextBox 18"/>
          <p:cNvSpPr txBox="1"/>
          <p:nvPr/>
        </p:nvSpPr>
        <p:spPr>
          <a:xfrm>
            <a:off x="2843430" y="179425"/>
            <a:ext cx="1914797" cy="461665"/>
          </a:xfrm>
          <a:prstGeom prst="rect">
            <a:avLst/>
          </a:prstGeom>
          <a:solidFill>
            <a:schemeClr val="bg1"/>
          </a:solidFill>
        </p:spPr>
        <p:txBody>
          <a:bodyPr wrap="square" rtlCol="0">
            <a:spAutoFit/>
          </a:bodyPr>
          <a:lstStyle/>
          <a:p>
            <a:pPr algn="ctr"/>
            <a:r>
              <a:rPr lang="en-US" sz="1200" dirty="0"/>
              <a:t>Old lawn bowling site proposed as flex lawn </a:t>
            </a:r>
            <a:r>
              <a:rPr lang="en-US" sz="1200" dirty="0" smtClean="0"/>
              <a:t>area</a:t>
            </a:r>
            <a:endParaRPr lang="en-US" sz="1200" dirty="0"/>
          </a:p>
        </p:txBody>
      </p:sp>
      <p:sp>
        <p:nvSpPr>
          <p:cNvPr id="20" name="Down Arrow 19"/>
          <p:cNvSpPr/>
          <p:nvPr/>
        </p:nvSpPr>
        <p:spPr>
          <a:xfrm>
            <a:off x="3700417" y="670909"/>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rot="16200000" flipH="1" flipV="1">
            <a:off x="5551791" y="2104313"/>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2050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9581" t="9623" r="4938" b="11763"/>
          <a:stretch/>
        </p:blipFill>
        <p:spPr>
          <a:xfrm>
            <a:off x="1372385" y="823462"/>
            <a:ext cx="5894839" cy="3507793"/>
          </a:xfrm>
          <a:prstGeom prst="rect">
            <a:avLst/>
          </a:prstGeom>
        </p:spPr>
      </p:pic>
      <p:sp>
        <p:nvSpPr>
          <p:cNvPr id="2" name="Title 1"/>
          <p:cNvSpPr>
            <a:spLocks noGrp="1"/>
          </p:cNvSpPr>
          <p:nvPr>
            <p:ph type="title"/>
          </p:nvPr>
        </p:nvSpPr>
        <p:spPr>
          <a:xfrm>
            <a:off x="6132065" y="159150"/>
            <a:ext cx="3386605" cy="658977"/>
          </a:xfrm>
          <a:solidFill>
            <a:srgbClr val="2BA0A6"/>
          </a:solidFill>
        </p:spPr>
        <p:txBody>
          <a:bodyPr/>
          <a:lstStyle/>
          <a:p>
            <a:r>
              <a:rPr lang="en-US" dirty="0" smtClean="0"/>
              <a:t>Option 2 - North</a:t>
            </a:r>
            <a:endParaRPr lang="en-US" dirty="0"/>
          </a:p>
        </p:txBody>
      </p:sp>
      <p:pic>
        <p:nvPicPr>
          <p:cNvPr id="5" name="Picture Placeholder 4"/>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8172" r="18172"/>
          <a:stretch>
            <a:fillRect/>
          </a:stretch>
        </p:blipFill>
        <p:spPr/>
      </p:pic>
      <p:sp>
        <p:nvSpPr>
          <p:cNvPr id="4" name="Rectangle 3"/>
          <p:cNvSpPr/>
          <p:nvPr/>
        </p:nvSpPr>
        <p:spPr>
          <a:xfrm>
            <a:off x="5265925" y="4380703"/>
            <a:ext cx="567447" cy="81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675407052"/>
              </p:ext>
            </p:extLst>
          </p:nvPr>
        </p:nvGraphicFramePr>
        <p:xfrm>
          <a:off x="179938" y="2866997"/>
          <a:ext cx="1192448" cy="457200"/>
        </p:xfrm>
        <a:graphic>
          <a:graphicData uri="http://schemas.openxmlformats.org/drawingml/2006/table">
            <a:tbl>
              <a:tblPr firstRow="1" bandRow="1">
                <a:tableStyleId>{5C22544A-7EE6-4342-B048-85BDC9FD1C3A}</a:tableStyleId>
              </a:tblPr>
              <a:tblGrid>
                <a:gridCol w="1192448">
                  <a:extLst>
                    <a:ext uri="{9D8B030D-6E8A-4147-A177-3AD203B41FA5}">
                      <a16:colId xmlns:a16="http://schemas.microsoft.com/office/drawing/2014/main" val="2998663367"/>
                    </a:ext>
                  </a:extLst>
                </a:gridCol>
              </a:tblGrid>
              <a:tr h="41560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Option for 4</a:t>
                      </a:r>
                      <a:r>
                        <a:rPr lang="en-US" sz="1200" b="0" kern="1200" baseline="30000" dirty="0" smtClean="0">
                          <a:solidFill>
                            <a:schemeClr val="dk1"/>
                          </a:solidFill>
                          <a:effectLst/>
                          <a:latin typeface="+mn-lt"/>
                          <a:ea typeface="+mn-ea"/>
                          <a:cs typeface="+mn-cs"/>
                        </a:rPr>
                        <a:t>th</a:t>
                      </a:r>
                      <a:r>
                        <a:rPr lang="en-US" sz="1200" b="0" kern="1200" baseline="0" dirty="0" smtClean="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ball diamond</a:t>
                      </a:r>
                      <a:endParaRPr lang="en-US" sz="1200" b="0" kern="1200" dirty="0" smtClean="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4266136"/>
                  </a:ext>
                </a:extLst>
              </a:tr>
            </a:tbl>
          </a:graphicData>
        </a:graphic>
      </p:graphicFrame>
      <p:sp>
        <p:nvSpPr>
          <p:cNvPr id="9" name="TextBox 8"/>
          <p:cNvSpPr txBox="1"/>
          <p:nvPr/>
        </p:nvSpPr>
        <p:spPr>
          <a:xfrm>
            <a:off x="3170836" y="4496983"/>
            <a:ext cx="1336788" cy="276999"/>
          </a:xfrm>
          <a:prstGeom prst="rect">
            <a:avLst/>
          </a:prstGeom>
          <a:solidFill>
            <a:schemeClr val="bg1"/>
          </a:solidFill>
        </p:spPr>
        <p:txBody>
          <a:bodyPr wrap="square" rtlCol="0">
            <a:spAutoFit/>
          </a:bodyPr>
          <a:lstStyle/>
          <a:p>
            <a:pPr algn="ctr"/>
            <a:r>
              <a:rPr lang="en-US" sz="1200" dirty="0" smtClean="0"/>
              <a:t>Central parking</a:t>
            </a:r>
            <a:endParaRPr lang="en-US" sz="1200" dirty="0"/>
          </a:p>
        </p:txBody>
      </p:sp>
      <p:sp>
        <p:nvSpPr>
          <p:cNvPr id="10" name="Down Arrow 9"/>
          <p:cNvSpPr/>
          <p:nvPr/>
        </p:nvSpPr>
        <p:spPr>
          <a:xfrm flipV="1">
            <a:off x="3695033" y="4051495"/>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5400000" flipV="1">
            <a:off x="1644659" y="3549744"/>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flipV="1">
            <a:off x="2311512" y="4064700"/>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3139222" y="1896037"/>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108915" y="1289266"/>
            <a:ext cx="1362087" cy="461665"/>
          </a:xfrm>
          <a:prstGeom prst="rect">
            <a:avLst/>
          </a:prstGeom>
          <a:solidFill>
            <a:schemeClr val="bg1"/>
          </a:solidFill>
        </p:spPr>
        <p:txBody>
          <a:bodyPr wrap="square">
            <a:spAutoFit/>
          </a:bodyPr>
          <a:lstStyle/>
          <a:p>
            <a:pPr algn="ctr"/>
            <a:r>
              <a:rPr lang="en-US" sz="1200" dirty="0"/>
              <a:t>3 ball diamonds maintained</a:t>
            </a:r>
          </a:p>
        </p:txBody>
      </p:sp>
      <p:sp>
        <p:nvSpPr>
          <p:cNvPr id="16" name="Rectangle 15"/>
          <p:cNvSpPr/>
          <p:nvPr/>
        </p:nvSpPr>
        <p:spPr>
          <a:xfrm>
            <a:off x="1727513" y="4496983"/>
            <a:ext cx="1404922" cy="461665"/>
          </a:xfrm>
          <a:prstGeom prst="rect">
            <a:avLst/>
          </a:prstGeom>
        </p:spPr>
        <p:txBody>
          <a:bodyPr wrap="square">
            <a:spAutoFit/>
          </a:bodyPr>
          <a:lstStyle/>
          <a:p>
            <a:pPr algn="ctr"/>
            <a:r>
              <a:rPr lang="en-CA" sz="1200" dirty="0"/>
              <a:t>New location needed for disc golf</a:t>
            </a:r>
          </a:p>
        </p:txBody>
      </p:sp>
      <p:sp>
        <p:nvSpPr>
          <p:cNvPr id="17" name="TextBox 16"/>
          <p:cNvSpPr txBox="1"/>
          <p:nvPr/>
        </p:nvSpPr>
        <p:spPr>
          <a:xfrm>
            <a:off x="179938" y="3508387"/>
            <a:ext cx="1294263" cy="461665"/>
          </a:xfrm>
          <a:prstGeom prst="rect">
            <a:avLst/>
          </a:prstGeom>
          <a:solidFill>
            <a:schemeClr val="bg1"/>
          </a:solidFill>
        </p:spPr>
        <p:txBody>
          <a:bodyPr wrap="square" rtlCol="0">
            <a:spAutoFit/>
          </a:bodyPr>
          <a:lstStyle/>
          <a:p>
            <a:r>
              <a:rPr lang="en-US" sz="1200" dirty="0"/>
              <a:t>Tree replacement </a:t>
            </a:r>
            <a:r>
              <a:rPr lang="en-US" sz="1200" dirty="0" smtClean="0"/>
              <a:t>needed</a:t>
            </a:r>
            <a:endParaRPr lang="en-US" sz="1200" dirty="0"/>
          </a:p>
        </p:txBody>
      </p:sp>
      <p:sp>
        <p:nvSpPr>
          <p:cNvPr id="18" name="TextBox 17"/>
          <p:cNvSpPr txBox="1"/>
          <p:nvPr/>
        </p:nvSpPr>
        <p:spPr>
          <a:xfrm>
            <a:off x="5037690" y="4473429"/>
            <a:ext cx="1834815" cy="461665"/>
          </a:xfrm>
          <a:prstGeom prst="rect">
            <a:avLst/>
          </a:prstGeom>
          <a:solidFill>
            <a:schemeClr val="bg1"/>
          </a:solidFill>
        </p:spPr>
        <p:txBody>
          <a:bodyPr wrap="square" rtlCol="0">
            <a:spAutoFit/>
          </a:bodyPr>
          <a:lstStyle/>
          <a:p>
            <a:pPr algn="ctr"/>
            <a:r>
              <a:rPr lang="en-US" sz="1200" dirty="0">
                <a:solidFill>
                  <a:schemeClr val="dk1"/>
                </a:solidFill>
              </a:rPr>
              <a:t>Intersection at 9</a:t>
            </a:r>
            <a:r>
              <a:rPr lang="en-US" sz="1200" baseline="30000" dirty="0">
                <a:solidFill>
                  <a:schemeClr val="dk1"/>
                </a:solidFill>
              </a:rPr>
              <a:t>th</a:t>
            </a:r>
            <a:r>
              <a:rPr lang="en-US" sz="1200" dirty="0">
                <a:solidFill>
                  <a:schemeClr val="dk1"/>
                </a:solidFill>
              </a:rPr>
              <a:t> Ave remains as is </a:t>
            </a:r>
            <a:r>
              <a:rPr lang="en-US" sz="1200" dirty="0" smtClean="0">
                <a:solidFill>
                  <a:schemeClr val="dk1"/>
                </a:solidFill>
              </a:rPr>
              <a:t>today</a:t>
            </a:r>
            <a:endParaRPr lang="en-US" sz="1200" dirty="0"/>
          </a:p>
        </p:txBody>
      </p:sp>
      <p:sp>
        <p:nvSpPr>
          <p:cNvPr id="19" name="TextBox 18"/>
          <p:cNvSpPr txBox="1"/>
          <p:nvPr/>
        </p:nvSpPr>
        <p:spPr>
          <a:xfrm>
            <a:off x="2881832" y="159150"/>
            <a:ext cx="1914797" cy="461665"/>
          </a:xfrm>
          <a:prstGeom prst="rect">
            <a:avLst/>
          </a:prstGeom>
          <a:solidFill>
            <a:schemeClr val="bg1"/>
          </a:solidFill>
        </p:spPr>
        <p:txBody>
          <a:bodyPr wrap="square" rtlCol="0">
            <a:spAutoFit/>
          </a:bodyPr>
          <a:lstStyle/>
          <a:p>
            <a:pPr algn="ctr"/>
            <a:r>
              <a:rPr lang="en-US" sz="1200" dirty="0"/>
              <a:t>Old lawn bowling site proposed as flex lawn </a:t>
            </a:r>
            <a:r>
              <a:rPr lang="en-US" sz="1200" dirty="0" smtClean="0"/>
              <a:t>area</a:t>
            </a:r>
            <a:endParaRPr lang="en-US" sz="1200" dirty="0"/>
          </a:p>
        </p:txBody>
      </p:sp>
      <p:sp>
        <p:nvSpPr>
          <p:cNvPr id="20" name="Down Arrow 19"/>
          <p:cNvSpPr/>
          <p:nvPr/>
        </p:nvSpPr>
        <p:spPr>
          <a:xfrm>
            <a:off x="3713151" y="639272"/>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rot="16200000" flipH="1" flipV="1">
            <a:off x="5980923" y="1896037"/>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rot="5400000" flipV="1">
            <a:off x="1648442" y="2953942"/>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V="1">
            <a:off x="5829018" y="4023698"/>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381379" y="1889777"/>
            <a:ext cx="1834815" cy="461665"/>
          </a:xfrm>
          <a:prstGeom prst="rect">
            <a:avLst/>
          </a:prstGeom>
          <a:solidFill>
            <a:schemeClr val="bg1"/>
          </a:solidFill>
        </p:spPr>
        <p:txBody>
          <a:bodyPr wrap="square" rtlCol="0">
            <a:spAutoFit/>
          </a:bodyPr>
          <a:lstStyle/>
          <a:p>
            <a:pPr lvl="0"/>
            <a:r>
              <a:rPr lang="en-US" sz="1200" dirty="0">
                <a:solidFill>
                  <a:schemeClr val="dk1"/>
                </a:solidFill>
              </a:rPr>
              <a:t>New intersection needed at 10</a:t>
            </a:r>
            <a:r>
              <a:rPr lang="en-US" sz="1200" baseline="30000" dirty="0">
                <a:solidFill>
                  <a:schemeClr val="dk1"/>
                </a:solidFill>
              </a:rPr>
              <a:t>th</a:t>
            </a:r>
            <a:r>
              <a:rPr lang="en-US" sz="1200" dirty="0">
                <a:solidFill>
                  <a:schemeClr val="dk1"/>
                </a:solidFill>
              </a:rPr>
              <a:t> Ave and 56</a:t>
            </a:r>
            <a:r>
              <a:rPr lang="en-US" sz="1200" baseline="30000" dirty="0">
                <a:solidFill>
                  <a:schemeClr val="dk1"/>
                </a:solidFill>
              </a:rPr>
              <a:t>th</a:t>
            </a:r>
            <a:r>
              <a:rPr lang="en-US" sz="1200" dirty="0">
                <a:solidFill>
                  <a:schemeClr val="dk1"/>
                </a:solidFill>
              </a:rPr>
              <a:t> St</a:t>
            </a:r>
          </a:p>
        </p:txBody>
      </p:sp>
      <p:sp>
        <p:nvSpPr>
          <p:cNvPr id="7" name="Rectangle 6"/>
          <p:cNvSpPr/>
          <p:nvPr/>
        </p:nvSpPr>
        <p:spPr>
          <a:xfrm>
            <a:off x="163709" y="2238942"/>
            <a:ext cx="1348307" cy="646331"/>
          </a:xfrm>
          <a:prstGeom prst="rect">
            <a:avLst/>
          </a:prstGeom>
          <a:solidFill>
            <a:schemeClr val="bg1"/>
          </a:solidFill>
        </p:spPr>
        <p:txBody>
          <a:bodyPr wrap="square">
            <a:spAutoFit/>
          </a:bodyPr>
          <a:lstStyle/>
          <a:p>
            <a:r>
              <a:rPr lang="en-CA" sz="1200" dirty="0"/>
              <a:t>Relocation of </a:t>
            </a:r>
            <a:endParaRPr lang="en-CA" sz="1200" dirty="0" smtClean="0"/>
          </a:p>
          <a:p>
            <a:r>
              <a:rPr lang="en-CA" sz="1200" dirty="0" smtClean="0"/>
              <a:t>13U </a:t>
            </a:r>
            <a:r>
              <a:rPr lang="en-CA" sz="1200" dirty="0"/>
              <a:t>ball diamond to </a:t>
            </a:r>
            <a:r>
              <a:rPr lang="en-CA" sz="1200" dirty="0" smtClean="0"/>
              <a:t>NW </a:t>
            </a:r>
            <a:r>
              <a:rPr lang="en-CA" sz="1200" dirty="0"/>
              <a:t>corner</a:t>
            </a:r>
          </a:p>
        </p:txBody>
      </p:sp>
      <p:sp>
        <p:nvSpPr>
          <p:cNvPr id="25" name="Down Arrow 24"/>
          <p:cNvSpPr/>
          <p:nvPr/>
        </p:nvSpPr>
        <p:spPr>
          <a:xfrm rot="5400000" flipV="1">
            <a:off x="1652252" y="2369084"/>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5075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9476" t="9786" r="3144" b="10132"/>
          <a:stretch/>
        </p:blipFill>
        <p:spPr>
          <a:xfrm>
            <a:off x="1471459" y="806436"/>
            <a:ext cx="5964572" cy="3536964"/>
          </a:xfrm>
          <a:prstGeom prst="rect">
            <a:avLst/>
          </a:prstGeom>
        </p:spPr>
      </p:pic>
      <p:sp>
        <p:nvSpPr>
          <p:cNvPr id="2" name="Title 1"/>
          <p:cNvSpPr>
            <a:spLocks noGrp="1"/>
          </p:cNvSpPr>
          <p:nvPr>
            <p:ph type="title"/>
          </p:nvPr>
        </p:nvSpPr>
        <p:spPr>
          <a:xfrm>
            <a:off x="6099830" y="110169"/>
            <a:ext cx="3386605" cy="658977"/>
          </a:xfrm>
          <a:solidFill>
            <a:srgbClr val="2BA0A6"/>
          </a:solidFill>
        </p:spPr>
        <p:txBody>
          <a:bodyPr/>
          <a:lstStyle/>
          <a:p>
            <a:r>
              <a:rPr lang="en-US" dirty="0" smtClean="0"/>
              <a:t>Option 3 - South</a:t>
            </a:r>
            <a:endParaRPr lang="en-US" dirty="0"/>
          </a:p>
        </p:txBody>
      </p:sp>
      <p:pic>
        <p:nvPicPr>
          <p:cNvPr id="5" name="Picture Placeholder 4"/>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8172" r="18172"/>
          <a:stretch>
            <a:fillRect/>
          </a:stretch>
        </p:blipFill>
        <p:spPr/>
      </p:pic>
      <p:sp>
        <p:nvSpPr>
          <p:cNvPr id="4" name="Rectangle 3"/>
          <p:cNvSpPr/>
          <p:nvPr/>
        </p:nvSpPr>
        <p:spPr>
          <a:xfrm>
            <a:off x="5265925" y="4380703"/>
            <a:ext cx="567447" cy="81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106517327"/>
              </p:ext>
            </p:extLst>
          </p:nvPr>
        </p:nvGraphicFramePr>
        <p:xfrm>
          <a:off x="6334052" y="1750931"/>
          <a:ext cx="1715164" cy="640080"/>
        </p:xfrm>
        <a:graphic>
          <a:graphicData uri="http://schemas.openxmlformats.org/drawingml/2006/table">
            <a:tbl>
              <a:tblPr firstRow="1" bandRow="1">
                <a:tableStyleId>{5C22544A-7EE6-4342-B048-85BDC9FD1C3A}</a:tableStyleId>
              </a:tblPr>
              <a:tblGrid>
                <a:gridCol w="1715164">
                  <a:extLst>
                    <a:ext uri="{9D8B030D-6E8A-4147-A177-3AD203B41FA5}">
                      <a16:colId xmlns:a16="http://schemas.microsoft.com/office/drawing/2014/main" val="2998663367"/>
                    </a:ext>
                  </a:extLst>
                </a:gridCol>
              </a:tblGrid>
              <a:tr h="415604">
                <a:tc>
                  <a:txBody>
                    <a:bodyPr/>
                    <a:lstStyle/>
                    <a:p>
                      <a:pPr marL="0" lvl="0" indent="0">
                        <a:buFont typeface="Arial" panose="020B0604020202020204" pitchFamily="34" charset="0"/>
                        <a:buNone/>
                      </a:pPr>
                      <a:r>
                        <a:rPr lang="en-US" sz="1200" b="0" kern="1200" dirty="0" smtClean="0">
                          <a:solidFill>
                            <a:schemeClr val="dk1"/>
                          </a:solidFill>
                          <a:effectLst/>
                          <a:latin typeface="+mn-lt"/>
                          <a:ea typeface="+mn-ea"/>
                          <a:cs typeface="+mn-cs"/>
                        </a:rPr>
                        <a:t>New right-in/right-out access at 10</a:t>
                      </a:r>
                      <a:r>
                        <a:rPr lang="en-US" sz="1200" b="0" kern="1200" baseline="30000" dirty="0" smtClean="0">
                          <a:solidFill>
                            <a:schemeClr val="dk1"/>
                          </a:solidFill>
                          <a:effectLst/>
                          <a:latin typeface="+mn-lt"/>
                          <a:ea typeface="+mn-ea"/>
                          <a:cs typeface="+mn-cs"/>
                        </a:rPr>
                        <a:t>th</a:t>
                      </a:r>
                      <a:r>
                        <a:rPr lang="en-US" sz="1200" b="0" kern="1200" dirty="0" smtClean="0">
                          <a:solidFill>
                            <a:schemeClr val="dk1"/>
                          </a:solidFill>
                          <a:effectLst/>
                          <a:latin typeface="+mn-lt"/>
                          <a:ea typeface="+mn-ea"/>
                          <a:cs typeface="+mn-cs"/>
                        </a:rPr>
                        <a:t> Ave </a:t>
                      </a:r>
                    </a:p>
                    <a:p>
                      <a:pPr marL="0" lvl="0" indent="0">
                        <a:buFont typeface="Arial" panose="020B0604020202020204" pitchFamily="34" charset="0"/>
                        <a:buNone/>
                      </a:pPr>
                      <a:r>
                        <a:rPr lang="en-US" sz="1200" b="0" kern="1200" dirty="0" smtClean="0">
                          <a:solidFill>
                            <a:schemeClr val="dk1"/>
                          </a:solidFill>
                          <a:effectLst/>
                          <a:latin typeface="+mn-lt"/>
                          <a:ea typeface="+mn-ea"/>
                          <a:cs typeface="+mn-cs"/>
                        </a:rPr>
                        <a:t>and 56</a:t>
                      </a:r>
                      <a:r>
                        <a:rPr lang="en-US" sz="1200" b="0" kern="1200" baseline="30000" dirty="0" smtClean="0">
                          <a:solidFill>
                            <a:schemeClr val="dk1"/>
                          </a:solidFill>
                          <a:effectLst/>
                          <a:latin typeface="+mn-lt"/>
                          <a:ea typeface="+mn-ea"/>
                          <a:cs typeface="+mn-cs"/>
                        </a:rPr>
                        <a:t>th</a:t>
                      </a:r>
                      <a:r>
                        <a:rPr lang="en-US" sz="1200" b="0" kern="1200" dirty="0" smtClean="0">
                          <a:solidFill>
                            <a:schemeClr val="dk1"/>
                          </a:solidFill>
                          <a:effectLst/>
                          <a:latin typeface="+mn-lt"/>
                          <a:ea typeface="+mn-ea"/>
                          <a:cs typeface="+mn-cs"/>
                        </a:rPr>
                        <a:t> 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4266136"/>
                  </a:ext>
                </a:extLst>
              </a:tr>
            </a:tbl>
          </a:graphicData>
        </a:graphic>
      </p:graphicFrame>
      <p:sp>
        <p:nvSpPr>
          <p:cNvPr id="9" name="TextBox 8"/>
          <p:cNvSpPr txBox="1"/>
          <p:nvPr/>
        </p:nvSpPr>
        <p:spPr>
          <a:xfrm>
            <a:off x="3170837" y="4476118"/>
            <a:ext cx="1336788" cy="276999"/>
          </a:xfrm>
          <a:prstGeom prst="rect">
            <a:avLst/>
          </a:prstGeom>
          <a:solidFill>
            <a:schemeClr val="bg1"/>
          </a:solidFill>
        </p:spPr>
        <p:txBody>
          <a:bodyPr wrap="square" rtlCol="0">
            <a:spAutoFit/>
          </a:bodyPr>
          <a:lstStyle/>
          <a:p>
            <a:pPr algn="ctr"/>
            <a:r>
              <a:rPr lang="en-US" sz="1200" dirty="0" smtClean="0"/>
              <a:t>Central parking</a:t>
            </a:r>
            <a:endParaRPr lang="en-US" sz="1200" dirty="0"/>
          </a:p>
        </p:txBody>
      </p:sp>
      <p:sp>
        <p:nvSpPr>
          <p:cNvPr id="10" name="Down Arrow 9"/>
          <p:cNvSpPr/>
          <p:nvPr/>
        </p:nvSpPr>
        <p:spPr>
          <a:xfrm flipV="1">
            <a:off x="3695033" y="4051495"/>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5400000" flipV="1">
            <a:off x="1532023" y="3743521"/>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flipV="1">
            <a:off x="5935518" y="4051495"/>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flipV="1">
            <a:off x="2311512" y="4064700"/>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3139222" y="1896037"/>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108915" y="1289266"/>
            <a:ext cx="1362087" cy="461665"/>
          </a:xfrm>
          <a:prstGeom prst="rect">
            <a:avLst/>
          </a:prstGeom>
          <a:solidFill>
            <a:schemeClr val="bg1"/>
          </a:solidFill>
        </p:spPr>
        <p:txBody>
          <a:bodyPr wrap="square">
            <a:spAutoFit/>
          </a:bodyPr>
          <a:lstStyle/>
          <a:p>
            <a:pPr algn="ctr"/>
            <a:r>
              <a:rPr lang="en-US" sz="1200" dirty="0"/>
              <a:t>3 ball diamonds maintained</a:t>
            </a:r>
          </a:p>
        </p:txBody>
      </p:sp>
      <p:sp>
        <p:nvSpPr>
          <p:cNvPr id="16" name="Rectangle 15"/>
          <p:cNvSpPr/>
          <p:nvPr/>
        </p:nvSpPr>
        <p:spPr>
          <a:xfrm>
            <a:off x="1676889" y="4488877"/>
            <a:ext cx="1404922" cy="461665"/>
          </a:xfrm>
          <a:prstGeom prst="rect">
            <a:avLst/>
          </a:prstGeom>
        </p:spPr>
        <p:txBody>
          <a:bodyPr wrap="square">
            <a:spAutoFit/>
          </a:bodyPr>
          <a:lstStyle/>
          <a:p>
            <a:pPr algn="ctr"/>
            <a:r>
              <a:rPr lang="en-CA" sz="1200" dirty="0"/>
              <a:t>New location needed for disc golf</a:t>
            </a:r>
          </a:p>
        </p:txBody>
      </p:sp>
      <p:sp>
        <p:nvSpPr>
          <p:cNvPr id="17" name="TextBox 16"/>
          <p:cNvSpPr txBox="1"/>
          <p:nvPr/>
        </p:nvSpPr>
        <p:spPr>
          <a:xfrm>
            <a:off x="186277" y="3825716"/>
            <a:ext cx="1294263" cy="461665"/>
          </a:xfrm>
          <a:prstGeom prst="rect">
            <a:avLst/>
          </a:prstGeom>
          <a:noFill/>
        </p:spPr>
        <p:txBody>
          <a:bodyPr wrap="square" rtlCol="0">
            <a:spAutoFit/>
          </a:bodyPr>
          <a:lstStyle/>
          <a:p>
            <a:r>
              <a:rPr lang="en-US" sz="1200" dirty="0"/>
              <a:t>Tree replacement </a:t>
            </a:r>
            <a:r>
              <a:rPr lang="en-US" sz="1200" dirty="0" smtClean="0"/>
              <a:t>needed</a:t>
            </a:r>
            <a:endParaRPr lang="en-US" sz="1200" dirty="0"/>
          </a:p>
        </p:txBody>
      </p:sp>
      <p:sp>
        <p:nvSpPr>
          <p:cNvPr id="18" name="TextBox 17"/>
          <p:cNvSpPr txBox="1"/>
          <p:nvPr/>
        </p:nvSpPr>
        <p:spPr>
          <a:xfrm>
            <a:off x="5144190" y="4502887"/>
            <a:ext cx="1834815" cy="461665"/>
          </a:xfrm>
          <a:prstGeom prst="rect">
            <a:avLst/>
          </a:prstGeom>
          <a:solidFill>
            <a:schemeClr val="bg1"/>
          </a:solidFill>
        </p:spPr>
        <p:txBody>
          <a:bodyPr wrap="square" rtlCol="0">
            <a:spAutoFit/>
          </a:bodyPr>
          <a:lstStyle/>
          <a:p>
            <a:pPr algn="ctr"/>
            <a:r>
              <a:rPr lang="en-US" sz="1200" dirty="0">
                <a:solidFill>
                  <a:schemeClr val="dk1"/>
                </a:solidFill>
              </a:rPr>
              <a:t>Intersection at 9</a:t>
            </a:r>
            <a:r>
              <a:rPr lang="en-US" sz="1200" baseline="30000" dirty="0">
                <a:solidFill>
                  <a:schemeClr val="dk1"/>
                </a:solidFill>
              </a:rPr>
              <a:t>th</a:t>
            </a:r>
            <a:r>
              <a:rPr lang="en-US" sz="1200" dirty="0">
                <a:solidFill>
                  <a:schemeClr val="dk1"/>
                </a:solidFill>
              </a:rPr>
              <a:t> Ave remains as is </a:t>
            </a:r>
            <a:r>
              <a:rPr lang="en-US" sz="1200" dirty="0" smtClean="0">
                <a:solidFill>
                  <a:schemeClr val="dk1"/>
                </a:solidFill>
              </a:rPr>
              <a:t>today</a:t>
            </a:r>
            <a:endParaRPr lang="en-US" sz="1200" dirty="0"/>
          </a:p>
        </p:txBody>
      </p:sp>
      <p:sp>
        <p:nvSpPr>
          <p:cNvPr id="19" name="TextBox 18"/>
          <p:cNvSpPr txBox="1"/>
          <p:nvPr/>
        </p:nvSpPr>
        <p:spPr>
          <a:xfrm>
            <a:off x="2989794" y="136971"/>
            <a:ext cx="1914797" cy="461665"/>
          </a:xfrm>
          <a:prstGeom prst="rect">
            <a:avLst/>
          </a:prstGeom>
          <a:solidFill>
            <a:schemeClr val="bg1"/>
          </a:solidFill>
        </p:spPr>
        <p:txBody>
          <a:bodyPr wrap="square" rtlCol="0">
            <a:spAutoFit/>
          </a:bodyPr>
          <a:lstStyle/>
          <a:p>
            <a:pPr algn="ctr"/>
            <a:r>
              <a:rPr lang="en-US" sz="1200" dirty="0"/>
              <a:t>Old lawn bowling site proposed as flex lawn </a:t>
            </a:r>
            <a:r>
              <a:rPr lang="en-US" sz="1200" dirty="0" smtClean="0"/>
              <a:t>area</a:t>
            </a:r>
            <a:endParaRPr lang="en-US" sz="1200" dirty="0"/>
          </a:p>
        </p:txBody>
      </p:sp>
      <p:sp>
        <p:nvSpPr>
          <p:cNvPr id="20" name="Down Arrow 19"/>
          <p:cNvSpPr/>
          <p:nvPr/>
        </p:nvSpPr>
        <p:spPr>
          <a:xfrm>
            <a:off x="3713151" y="639272"/>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rot="16200000" flipH="1" flipV="1">
            <a:off x="5973749" y="1797176"/>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Table 22"/>
          <p:cNvGraphicFramePr>
            <a:graphicFrameLocks noGrp="1"/>
          </p:cNvGraphicFramePr>
          <p:nvPr>
            <p:extLst>
              <p:ext uri="{D42A27DB-BD31-4B8C-83A1-F6EECF244321}">
                <p14:modId xmlns:p14="http://schemas.microsoft.com/office/powerpoint/2010/main" val="999837407"/>
              </p:ext>
            </p:extLst>
          </p:nvPr>
        </p:nvGraphicFramePr>
        <p:xfrm>
          <a:off x="186277" y="3111443"/>
          <a:ext cx="1370527" cy="457200"/>
        </p:xfrm>
        <a:graphic>
          <a:graphicData uri="http://schemas.openxmlformats.org/drawingml/2006/table">
            <a:tbl>
              <a:tblPr firstRow="1" bandRow="1">
                <a:tableStyleId>{5C22544A-7EE6-4342-B048-85BDC9FD1C3A}</a:tableStyleId>
              </a:tblPr>
              <a:tblGrid>
                <a:gridCol w="1370527">
                  <a:extLst>
                    <a:ext uri="{9D8B030D-6E8A-4147-A177-3AD203B41FA5}">
                      <a16:colId xmlns:a16="http://schemas.microsoft.com/office/drawing/2014/main" val="2998663367"/>
                    </a:ext>
                  </a:extLst>
                </a:gridCol>
              </a:tblGrid>
              <a:tr h="41560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Option for 4</a:t>
                      </a:r>
                      <a:r>
                        <a:rPr lang="en-US" sz="1200" b="0" kern="1200" baseline="30000" dirty="0" smtClean="0">
                          <a:solidFill>
                            <a:schemeClr val="dk1"/>
                          </a:solidFill>
                          <a:effectLst/>
                          <a:latin typeface="+mn-lt"/>
                          <a:ea typeface="+mn-ea"/>
                          <a:cs typeface="+mn-cs"/>
                        </a:rPr>
                        <a:t>th</a:t>
                      </a:r>
                      <a:r>
                        <a:rPr lang="en-US" sz="1200" b="0" kern="1200" baseline="0" dirty="0" smtClean="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kern="1200" baseline="0" dirty="0" smtClean="0">
                          <a:solidFill>
                            <a:schemeClr val="dk1"/>
                          </a:solidFill>
                          <a:effectLst/>
                          <a:latin typeface="+mn-lt"/>
                          <a:ea typeface="+mn-ea"/>
                          <a:cs typeface="+mn-cs"/>
                        </a:rPr>
                        <a:t>ball diamond</a:t>
                      </a:r>
                      <a:endParaRPr lang="en-US" sz="1200" b="0" kern="1200" dirty="0" smtClean="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4266136"/>
                  </a:ext>
                </a:extLst>
              </a:tr>
            </a:tbl>
          </a:graphicData>
        </a:graphic>
      </p:graphicFrame>
      <p:sp>
        <p:nvSpPr>
          <p:cNvPr id="24" name="Down Arrow 23"/>
          <p:cNvSpPr/>
          <p:nvPr/>
        </p:nvSpPr>
        <p:spPr>
          <a:xfrm rot="5400000" flipV="1">
            <a:off x="1532023" y="3127197"/>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89763" y="2312588"/>
            <a:ext cx="1537912" cy="646331"/>
          </a:xfrm>
          <a:prstGeom prst="rect">
            <a:avLst/>
          </a:prstGeom>
          <a:noFill/>
        </p:spPr>
        <p:txBody>
          <a:bodyPr wrap="square">
            <a:spAutoFit/>
          </a:bodyPr>
          <a:lstStyle/>
          <a:p>
            <a:r>
              <a:rPr lang="en-CA" sz="1200" dirty="0"/>
              <a:t>Relocation of 13U ball diamond to </a:t>
            </a:r>
            <a:endParaRPr lang="en-CA" sz="1200" dirty="0" smtClean="0"/>
          </a:p>
          <a:p>
            <a:r>
              <a:rPr lang="en-CA" sz="1200" dirty="0" smtClean="0"/>
              <a:t>NW </a:t>
            </a:r>
            <a:r>
              <a:rPr lang="en-CA" sz="1200" dirty="0"/>
              <a:t>corner</a:t>
            </a:r>
          </a:p>
        </p:txBody>
      </p:sp>
      <p:sp>
        <p:nvSpPr>
          <p:cNvPr id="26" name="Down Arrow 25"/>
          <p:cNvSpPr/>
          <p:nvPr/>
        </p:nvSpPr>
        <p:spPr>
          <a:xfrm rot="5400000" flipV="1">
            <a:off x="1535833" y="2542339"/>
            <a:ext cx="252160" cy="416551"/>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947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Discuss</a:t>
            </a:r>
            <a:endParaRPr lang="en-US" dirty="0"/>
          </a:p>
        </p:txBody>
      </p:sp>
      <p:sp>
        <p:nvSpPr>
          <p:cNvPr id="3" name="Text Placeholder 2"/>
          <p:cNvSpPr>
            <a:spLocks noGrp="1"/>
          </p:cNvSpPr>
          <p:nvPr>
            <p:ph type="body" sz="quarter" idx="11"/>
          </p:nvPr>
        </p:nvSpPr>
        <p:spPr>
          <a:xfrm>
            <a:off x="892776" y="1281822"/>
            <a:ext cx="7508183" cy="3141610"/>
          </a:xfrm>
        </p:spPr>
        <p:txBody>
          <a:bodyPr>
            <a:normAutofit/>
          </a:bodyPr>
          <a:lstStyle/>
          <a:p>
            <a:r>
              <a:rPr lang="en-US" dirty="0" smtClean="0"/>
              <a:t>Raise your hand</a:t>
            </a:r>
          </a:p>
          <a:p>
            <a:r>
              <a:rPr lang="en-US" dirty="0" smtClean="0"/>
              <a:t>We will come to you</a:t>
            </a:r>
          </a:p>
          <a:p>
            <a:r>
              <a:rPr lang="en-US" dirty="0" smtClean="0"/>
              <a:t>Stay on topic</a:t>
            </a:r>
          </a:p>
          <a:p>
            <a:r>
              <a:rPr lang="en-US" dirty="0" smtClean="0"/>
              <a:t>Be brief</a:t>
            </a:r>
          </a:p>
          <a:p>
            <a:r>
              <a:rPr lang="en-US" dirty="0" smtClean="0"/>
              <a:t>Be respectful</a:t>
            </a:r>
            <a:endParaRPr lang="en-US" dirty="0"/>
          </a:p>
        </p:txBody>
      </p:sp>
    </p:spTree>
    <p:extLst>
      <p:ext uri="{BB962C8B-B14F-4D97-AF65-F5344CB8AC3E}">
        <p14:creationId xmlns:p14="http://schemas.microsoft.com/office/powerpoint/2010/main" val="2752965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your say!</a:t>
            </a:r>
            <a:endParaRPr lang="en-US" dirty="0"/>
          </a:p>
        </p:txBody>
      </p:sp>
      <p:sp>
        <p:nvSpPr>
          <p:cNvPr id="3" name="Text Placeholder 2"/>
          <p:cNvSpPr>
            <a:spLocks noGrp="1"/>
          </p:cNvSpPr>
          <p:nvPr>
            <p:ph type="body" sz="quarter" idx="11"/>
          </p:nvPr>
        </p:nvSpPr>
        <p:spPr>
          <a:xfrm>
            <a:off x="809648" y="1406513"/>
            <a:ext cx="4044235" cy="3141610"/>
          </a:xfrm>
        </p:spPr>
        <p:txBody>
          <a:bodyPr/>
          <a:lstStyle/>
          <a:p>
            <a:r>
              <a:rPr lang="en-US" dirty="0" smtClean="0"/>
              <a:t>Go to letstalk.delta.ca/Winskill</a:t>
            </a:r>
          </a:p>
          <a:p>
            <a:r>
              <a:rPr lang="en-US" dirty="0" smtClean="0"/>
              <a:t>Complete a feedback form before June 16</a:t>
            </a:r>
          </a:p>
        </p:txBody>
      </p:sp>
      <p:pic>
        <p:nvPicPr>
          <p:cNvPr id="4" name="Picture 3"/>
          <p:cNvPicPr>
            <a:picLocks noChangeAspect="1"/>
          </p:cNvPicPr>
          <p:nvPr/>
        </p:nvPicPr>
        <p:blipFill>
          <a:blip r:embed="rId3"/>
          <a:stretch>
            <a:fillRect/>
          </a:stretch>
        </p:blipFill>
        <p:spPr>
          <a:xfrm>
            <a:off x="5077215" y="1282541"/>
            <a:ext cx="2949677" cy="2949677"/>
          </a:xfrm>
          <a:prstGeom prst="rect">
            <a:avLst/>
          </a:prstGeom>
        </p:spPr>
      </p:pic>
    </p:spTree>
    <p:extLst>
      <p:ext uri="{BB962C8B-B14F-4D97-AF65-F5344CB8AC3E}">
        <p14:creationId xmlns:p14="http://schemas.microsoft.com/office/powerpoint/2010/main" val="31876936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ta Theme 1_Updated (16_9)" id="{84D2B043-F7AC-41C5-A292-71F87BA4A236}" vid="{1E75990D-608F-408A-8E02-4C7EA0325E8B}"/>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ta Theme 1_Updated (16_9)" id="{84D2B043-F7AC-41C5-A292-71F87BA4A236}" vid="{1E75990D-608F-408A-8E02-4C7EA0325E8B}"/>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lta Theme 3_Updated (16_9)" id="{E1D66556-3D8F-4159-8324-682DA136B1D4}" vid="{3F2351AE-B3F1-4368-A812-DABA162D4A5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Delta Theme 1_Updated (16_9)</Template>
  <TotalTime>1294</TotalTime>
  <Words>1067</Words>
  <Application>Microsoft Office PowerPoint</Application>
  <PresentationFormat>On-screen Show (16:9)</PresentationFormat>
  <Paragraphs>234</Paragraphs>
  <Slides>29</Slides>
  <Notes>18</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Arial</vt:lpstr>
      <vt:lpstr>Calibri</vt:lpstr>
      <vt:lpstr>Calibri Light</vt:lpstr>
      <vt:lpstr>Times New Roman</vt:lpstr>
      <vt:lpstr>Office Theme</vt:lpstr>
      <vt:lpstr>1_Office Theme</vt:lpstr>
      <vt:lpstr>2_Office Theme</vt:lpstr>
      <vt:lpstr>Winskill Renewal Project Neighbourhood Information Session #2 6 pm – 8 pm</vt:lpstr>
      <vt:lpstr>Introductions</vt:lpstr>
      <vt:lpstr>PowerPoint Presentation</vt:lpstr>
      <vt:lpstr>Our Goals</vt:lpstr>
      <vt:lpstr>Feedback informs Council decision</vt:lpstr>
      <vt:lpstr>Tips for Participants</vt:lpstr>
      <vt:lpstr>Project Background</vt:lpstr>
      <vt:lpstr>About Winskill Aquatic &amp; Fitness Centre</vt:lpstr>
      <vt:lpstr>Time to replace Winskill</vt:lpstr>
      <vt:lpstr>Council direction to build new</vt:lpstr>
      <vt:lpstr>Building for the future</vt:lpstr>
      <vt:lpstr>Project team selected</vt:lpstr>
      <vt:lpstr>Project Timeline</vt:lpstr>
      <vt:lpstr>Engagement Plan</vt:lpstr>
      <vt:lpstr>Many groups interested</vt:lpstr>
      <vt:lpstr>At-a-glance</vt:lpstr>
      <vt:lpstr>Community invited to get involved</vt:lpstr>
      <vt:lpstr>Special events for user groups</vt:lpstr>
      <vt:lpstr>Opportunities for community</vt:lpstr>
      <vt:lpstr>Mark your calendar</vt:lpstr>
      <vt:lpstr>Big Decisions Ahead</vt:lpstr>
      <vt:lpstr>Big decisions ahead</vt:lpstr>
      <vt:lpstr>Choosing a location</vt:lpstr>
      <vt:lpstr>Current  Site</vt:lpstr>
      <vt:lpstr>Option 1 - West</vt:lpstr>
      <vt:lpstr>Option 2 - North</vt:lpstr>
      <vt:lpstr>Option 3 - South</vt:lpstr>
      <vt:lpstr>Let’s Discuss</vt:lpstr>
      <vt:lpstr>Have your say!</vt:lpstr>
    </vt:vector>
  </TitlesOfParts>
  <Company>Corporation of Delta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JoAnne Kleb</dc:creator>
  <cp:lastModifiedBy>JoAnne Kleb</cp:lastModifiedBy>
  <cp:revision>86</cp:revision>
  <dcterms:created xsi:type="dcterms:W3CDTF">2024-04-28T14:57:07Z</dcterms:created>
  <dcterms:modified xsi:type="dcterms:W3CDTF">2024-06-04T23:25:26Z</dcterms:modified>
</cp:coreProperties>
</file>